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90737"/>
            <a:ext cx="108108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442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93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155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5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412776"/>
            <a:ext cx="10721330" cy="5316463"/>
            <a:chOff x="767408" y="1412776"/>
            <a:chExt cx="10721330" cy="53164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1412776"/>
              <a:ext cx="1066800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204864"/>
              <a:ext cx="10001250" cy="452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3080482"/>
            <a:ext cx="252028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013176"/>
            <a:ext cx="180020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12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7775"/>
            <a:ext cx="107251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69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137" y="1340768"/>
            <a:ext cx="8410196" cy="43513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340768"/>
            <a:ext cx="356235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457281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22108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56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7898804" cy="48412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276872"/>
            <a:ext cx="4149874" cy="23368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01497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45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68760"/>
            <a:ext cx="105822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5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80184" y="899245"/>
            <a:ext cx="9180312" cy="3609876"/>
            <a:chOff x="911424" y="1268760"/>
            <a:chExt cx="9829800" cy="4311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1268760"/>
              <a:ext cx="9772650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988840"/>
              <a:ext cx="9829800" cy="35909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4437112"/>
            <a:ext cx="3456384" cy="231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7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58541"/>
            <a:ext cx="9896475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124744"/>
            <a:ext cx="4824536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65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345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49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8086"/>
            <a:ext cx="9848948" cy="56899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965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9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989647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49411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34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1708"/>
            <a:ext cx="8043316" cy="31756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397" b="5477"/>
          <a:stretch/>
        </p:blipFill>
        <p:spPr>
          <a:xfrm>
            <a:off x="1631504" y="3365073"/>
            <a:ext cx="8538433" cy="350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9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92696"/>
            <a:ext cx="7831484" cy="595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61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5915"/>
            <a:ext cx="8858646" cy="651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7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81376"/>
            <a:ext cx="9505054" cy="5740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62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9359376" cy="5942012"/>
            <a:chOff x="479376" y="1340768"/>
            <a:chExt cx="10658847" cy="7252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340768"/>
              <a:ext cx="1062990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068960"/>
              <a:ext cx="10010775" cy="552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80376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6987"/>
            <a:ext cx="7257306" cy="661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1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251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59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63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76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2025-11-08T05:55:34Z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