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31" r:id="rId24"/>
    <p:sldId id="324" r:id="rId25"/>
    <p:sldId id="325" r:id="rId26"/>
    <p:sldId id="326" r:id="rId27"/>
    <p:sldId id="327" r:id="rId28"/>
    <p:sldId id="328" r:id="rId29"/>
    <p:sldId id="329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11F17-4F0F-4E99-BA54-1945FB52C931}" type="datetimeFigureOut">
              <a:rPr lang="zh-CN" altLang="en-US" smtClean="0"/>
              <a:t>2025/11/3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83322-6C06-4186-9EDC-FC0FBAAD17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56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83322-6C06-4186-9EDC-FC0FBAAD174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941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2566987"/>
            <a:ext cx="769620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4907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005064"/>
            <a:ext cx="2124075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35937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04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4432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933056"/>
            <a:ext cx="367665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15757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8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501008"/>
            <a:ext cx="23241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9818" y="2708919"/>
            <a:ext cx="504056" cy="346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0557" y="317676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005064"/>
            <a:ext cx="338137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060848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2599422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504" y="314096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69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4365104"/>
            <a:ext cx="231457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042742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2605584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371703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429309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70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3239"/>
          <a:stretch/>
        </p:blipFill>
        <p:spPr>
          <a:xfrm>
            <a:off x="263352" y="1556793"/>
            <a:ext cx="11696700" cy="1656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19085" t="39957" r="57522" b="7299"/>
          <a:stretch/>
        </p:blipFill>
        <p:spPr>
          <a:xfrm>
            <a:off x="4583832" y="3241051"/>
            <a:ext cx="2736304" cy="23762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477" y="3241051"/>
            <a:ext cx="2838450" cy="23336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63552" y="2686954"/>
            <a:ext cx="1944216" cy="454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20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776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52596"/>
            <a:ext cx="187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2944" t="31966" r="15659" b="7299"/>
          <a:stretch/>
        </p:blipFill>
        <p:spPr>
          <a:xfrm>
            <a:off x="6672064" y="3140968"/>
            <a:ext cx="3672408" cy="27363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7921" y="3082467"/>
            <a:ext cx="36766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1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38287"/>
            <a:ext cx="117348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76425"/>
            <a:ext cx="113633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934522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3599" y="2456684"/>
            <a:ext cx="9277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5372" y="2971682"/>
            <a:ext cx="7200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4005064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28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7337"/>
            <a:ext cx="116776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1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9225"/>
            <a:ext cx="118014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99695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1400" y="1493837"/>
            <a:ext cx="1167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68960"/>
            <a:ext cx="59046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4198" y="3610659"/>
            <a:ext cx="29523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149080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8699" y="5211094"/>
            <a:ext cx="133782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7497" y="5733256"/>
            <a:ext cx="19421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0956"/>
          <a:stretch/>
        </p:blipFill>
        <p:spPr>
          <a:xfrm>
            <a:off x="257175" y="1457325"/>
            <a:ext cx="11677650" cy="1539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12976"/>
            <a:ext cx="841057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5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7976"/>
          <a:stretch/>
        </p:blipFill>
        <p:spPr>
          <a:xfrm>
            <a:off x="263352" y="1484785"/>
            <a:ext cx="11496675" cy="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6085" t="40870" r="58633"/>
          <a:stretch/>
        </p:blipFill>
        <p:spPr>
          <a:xfrm>
            <a:off x="3575720" y="2564904"/>
            <a:ext cx="2952329" cy="2331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3097" y="2582044"/>
            <a:ext cx="3162300" cy="2314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1700809"/>
            <a:ext cx="163157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2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024"/>
          <a:stretch/>
        </p:blipFill>
        <p:spPr>
          <a:xfrm>
            <a:off x="263352" y="1628800"/>
            <a:ext cx="11496675" cy="42150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736079"/>
            <a:ext cx="70567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5219" y="381369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9429" y="5373216"/>
            <a:ext cx="8968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20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8293" y="4130974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9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9904"/>
          <a:stretch/>
        </p:blipFill>
        <p:spPr>
          <a:xfrm>
            <a:off x="335360" y="1628800"/>
            <a:ext cx="11534775" cy="262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4012"/>
            <a:ext cx="114395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110892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240" y="3356992"/>
            <a:ext cx="6158808" cy="652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69472"/>
            <a:ext cx="10513168" cy="339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668740"/>
            <a:ext cx="11552410" cy="796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99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14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670"/>
          <a:stretch/>
        </p:blipFill>
        <p:spPr>
          <a:xfrm>
            <a:off x="119336" y="1484784"/>
            <a:ext cx="11744325" cy="27272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1277" y="1610694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13285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4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2961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60848"/>
            <a:ext cx="33843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64904"/>
            <a:ext cx="70081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786" y="2996952"/>
            <a:ext cx="66403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786" y="3514364"/>
            <a:ext cx="5128198" cy="418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982416"/>
            <a:ext cx="6696744" cy="782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47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5412"/>
            <a:ext cx="1167765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1566" y="4941168"/>
            <a:ext cx="1621293" cy="17281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67758" y="184482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49000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7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268760"/>
            <a:ext cx="116967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581128"/>
            <a:ext cx="287655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2790" y="234888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387465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81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3537"/>
            <a:ext cx="116586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140968"/>
            <a:ext cx="22193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3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81150"/>
            <a:ext cx="116776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0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8300"/>
            <a:ext cx="116586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80" y="5157192"/>
            <a:ext cx="1843877" cy="15841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69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46001"/>
          <a:stretch/>
        </p:blipFill>
        <p:spPr>
          <a:xfrm>
            <a:off x="119336" y="1412776"/>
            <a:ext cx="11715750" cy="27363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5567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82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2025-11-03T12:59:00Z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