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1FE56-601F-4598-9615-59F6CC911584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0821F-C0BC-4AD0-9C3C-3E2387F1F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3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0821F-C0BC-4AD0-9C3C-3E2387F1F51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4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114675"/>
            <a:ext cx="72675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59685"/>
            <a:ext cx="1045845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24460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9482" y="19622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0702" y="1962240"/>
            <a:ext cx="683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3198" y="2691445"/>
            <a:ext cx="12066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5" y="2691445"/>
            <a:ext cx="7529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0342" y="3420650"/>
            <a:ext cx="7529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9760" y="3420650"/>
            <a:ext cx="7529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0444" y="4103556"/>
            <a:ext cx="9179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14646" y="4786462"/>
            <a:ext cx="9179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6317" y="5457794"/>
            <a:ext cx="7731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71851" y="6140701"/>
            <a:ext cx="7731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48024" y="6140701"/>
            <a:ext cx="7731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04937"/>
            <a:ext cx="105060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5763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7822" y="207526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7721" y="488791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1149" y="488791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2896"/>
            <a:ext cx="103917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6104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4624"/>
            <a:ext cx="5328592" cy="669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58483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562"/>
          <a:stretch/>
        </p:blipFill>
        <p:spPr>
          <a:xfrm>
            <a:off x="6240016" y="2396772"/>
            <a:ext cx="5895975" cy="155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2128"/>
            <a:ext cx="58578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332" y="1387971"/>
            <a:ext cx="54483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19443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3321"/>
          <a:stretch/>
        </p:blipFill>
        <p:spPr>
          <a:xfrm>
            <a:off x="1631504" y="1988840"/>
            <a:ext cx="8258175" cy="23791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9708" y="4157458"/>
            <a:ext cx="3150468" cy="26559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328" y="372440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390650"/>
            <a:ext cx="79057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8286750" cy="624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645024"/>
            <a:ext cx="45339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67006" y="32408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268760"/>
            <a:ext cx="120110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1" y="1988840"/>
            <a:ext cx="10848975" cy="476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328" y="311526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4121" y="372871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5240" y="5106104"/>
            <a:ext cx="1008112" cy="915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5048"/>
          <a:stretch/>
        </p:blipFill>
        <p:spPr>
          <a:xfrm>
            <a:off x="1415480" y="1340768"/>
            <a:ext cx="8305800" cy="1944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2405" y="2996952"/>
            <a:ext cx="41719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82878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5085184"/>
            <a:ext cx="77914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8835"/>
          <a:stretch/>
        </p:blipFill>
        <p:spPr>
          <a:xfrm>
            <a:off x="1775520" y="1556792"/>
            <a:ext cx="8305800" cy="340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39" y="4502993"/>
            <a:ext cx="28575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02" y="980728"/>
            <a:ext cx="82581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6557" y="16288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621" y="3075635"/>
            <a:ext cx="775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0081" y="381641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196752"/>
            <a:ext cx="82391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057275"/>
            <a:ext cx="7924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3068"/>
            <a:ext cx="109156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07707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" r="51013" b="86399"/>
          <a:stretch/>
        </p:blipFill>
        <p:spPr>
          <a:xfrm>
            <a:off x="1271464" y="548680"/>
            <a:ext cx="5328592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97260"/>
            <a:ext cx="1083945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508518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0481" y="508518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9301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0480" y="5930136"/>
            <a:ext cx="1478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6728"/>
            <a:ext cx="10513168" cy="4753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906" y="1220902"/>
            <a:ext cx="10522399" cy="83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484" y="1412776"/>
            <a:ext cx="58007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140" y="2420888"/>
            <a:ext cx="278130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4488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346" y="5122688"/>
            <a:ext cx="801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58102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04864"/>
            <a:ext cx="249555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69509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5838" y="5639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58007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300312"/>
            <a:ext cx="23241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7770" y="34623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6018" y="47124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268760"/>
            <a:ext cx="119253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1772816"/>
            <a:ext cx="10877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