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3038475"/>
            <a:ext cx="102203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561975"/>
            <a:ext cx="78009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9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7871"/>
            <a:ext cx="38766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652" y="764704"/>
            <a:ext cx="76771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83058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77072"/>
            <a:ext cx="43338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162050"/>
            <a:ext cx="78295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461962"/>
            <a:ext cx="7991475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71331"/>
            <a:ext cx="7200800" cy="678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081087"/>
            <a:ext cx="8343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771650"/>
            <a:ext cx="79057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85737"/>
            <a:ext cx="782002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090612"/>
            <a:ext cx="82867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409575"/>
            <a:ext cx="724852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295400"/>
            <a:ext cx="7839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514350"/>
            <a:ext cx="802005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772816"/>
            <a:ext cx="7858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73016"/>
            <a:ext cx="79533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04812"/>
            <a:ext cx="8229600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5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504950"/>
            <a:ext cx="78200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476375"/>
            <a:ext cx="7943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2025-11-08T05:56:55Z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