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143125"/>
            <a:ext cx="79724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775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94928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5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09675"/>
            <a:ext cx="100584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4245"/>
            <a:ext cx="8283822" cy="55995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005" b="2960"/>
          <a:stretch/>
        </p:blipFill>
        <p:spPr>
          <a:xfrm>
            <a:off x="8400256" y="1268760"/>
            <a:ext cx="3590530" cy="20238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4107496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589240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92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0663039" cy="4355554"/>
            <a:chOff x="623392" y="1268760"/>
            <a:chExt cx="10663039" cy="4355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055370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05064"/>
              <a:ext cx="10086975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23992" y="31409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00506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0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251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7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44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60848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005064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9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489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8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0"/>
            <a:ext cx="783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8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727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768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5629" y="22768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8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25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40968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07707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978876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9492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7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25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78904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40768"/>
            <a:ext cx="10048875" cy="4400525"/>
            <a:chOff x="839416" y="1340768"/>
            <a:chExt cx="10048875" cy="4400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1340768"/>
              <a:ext cx="100488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140968"/>
              <a:ext cx="6334125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55840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8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06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4908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4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68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0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25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2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631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2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040588" cy="569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8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8998196" cy="33786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356992"/>
            <a:ext cx="5898852" cy="33695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0216" y="11663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263691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9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6869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7440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6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5085184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7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5821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489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78904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1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8963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0678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6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2025-11-08T05:44:41Z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