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8" r:id="rId7"/>
    <p:sldId id="309" r:id="rId8"/>
    <p:sldId id="307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132856"/>
            <a:ext cx="56388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645024"/>
            <a:ext cx="36957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36381"/>
            <a:ext cx="5256584" cy="659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404812"/>
            <a:ext cx="5857875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38275"/>
            <a:ext cx="108299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50100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3514" y="4172339"/>
            <a:ext cx="11269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6632"/>
            <a:ext cx="83629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348880"/>
            <a:ext cx="1046797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6994" y="2924944"/>
            <a:ext cx="107510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1572" y="4904215"/>
            <a:ext cx="107510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53491" y="4904215"/>
            <a:ext cx="107510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2676" y="5563972"/>
            <a:ext cx="107510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933450"/>
            <a:ext cx="50958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936" y="2060848"/>
            <a:ext cx="32861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771775"/>
            <a:ext cx="11706225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760200"/>
            <a:ext cx="648072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5658" y="3234763"/>
            <a:ext cx="648072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2139" y="3234763"/>
            <a:ext cx="648072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2428" y="3674601"/>
            <a:ext cx="648072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314"/>
            <a:ext cx="11455449" cy="46625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95" y="6048376"/>
            <a:ext cx="2532159" cy="794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4221088"/>
            <a:ext cx="648072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2984" y="4672501"/>
            <a:ext cx="1279119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06553" y="5123913"/>
            <a:ext cx="585191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620688"/>
            <a:ext cx="33623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349102"/>
            <a:ext cx="117348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53891" y="1349102"/>
            <a:ext cx="494237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0711" y="1881537"/>
            <a:ext cx="494237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8519" y="3374671"/>
            <a:ext cx="494237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2250" y="4381669"/>
            <a:ext cx="494237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14475"/>
            <a:ext cx="117157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068960"/>
            <a:ext cx="2664296" cy="2274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2204864"/>
            <a:ext cx="432048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9001000" cy="457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20688"/>
            <a:ext cx="31813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1155" y="1249338"/>
            <a:ext cx="8799301" cy="553429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3992" y="141277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6155"/>
          <a:stretch/>
        </p:blipFill>
        <p:spPr>
          <a:xfrm>
            <a:off x="191344" y="1556792"/>
            <a:ext cx="11647090" cy="18848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645024"/>
            <a:ext cx="247650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2567779"/>
            <a:ext cx="648072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5022" y="3065489"/>
            <a:ext cx="1266761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48942"/>
            <a:ext cx="11464974" cy="55644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204864"/>
            <a:ext cx="432048" cy="29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99" y="1916832"/>
            <a:ext cx="7791450" cy="139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2917197"/>
            <a:ext cx="1209675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336" y="3645024"/>
            <a:ext cx="5587944" cy="2288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9297" y="3717032"/>
            <a:ext cx="5570669" cy="22196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06549" y="2755065"/>
            <a:ext cx="541779" cy="52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2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752600"/>
            <a:ext cx="82486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581318"/>
            <a:ext cx="541779" cy="52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8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233487"/>
            <a:ext cx="78771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3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604837"/>
            <a:ext cx="82962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717032"/>
            <a:ext cx="2304256" cy="52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733387"/>
            <a:ext cx="48387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5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8640"/>
            <a:ext cx="823912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684" y="1827999"/>
            <a:ext cx="78486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9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404664"/>
            <a:ext cx="798195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8929" y="4044280"/>
            <a:ext cx="780097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318217"/>
            <a:ext cx="541779" cy="52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5847" y="2471108"/>
            <a:ext cx="1489655" cy="52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2530" y="3212976"/>
            <a:ext cx="1489655" cy="52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8151" y="4625087"/>
            <a:ext cx="659978" cy="52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6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966787"/>
            <a:ext cx="78200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45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652462"/>
            <a:ext cx="73152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077072"/>
            <a:ext cx="936104" cy="52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75725"/>
            <a:ext cx="10225136" cy="56656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76872"/>
            <a:ext cx="25202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26629"/>
            <a:ext cx="108585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908" y="4318804"/>
            <a:ext cx="108204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435316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1401" y="435316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6566" y="435316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515181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1401" y="515181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36566" y="515181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43486"/>
            <a:ext cx="108585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562" y="1398639"/>
            <a:ext cx="10868025" cy="84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3811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88645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276872"/>
            <a:ext cx="540067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616530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28800"/>
            <a:ext cx="58864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132856"/>
            <a:ext cx="318135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275777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0494" y="3359663"/>
            <a:ext cx="8294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91927"/>
            <a:ext cx="8818855" cy="4567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735" y="908720"/>
            <a:ext cx="10072841" cy="3860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4221088"/>
            <a:ext cx="5038725" cy="2600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80" y="4221088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4566" y="4144888"/>
            <a:ext cx="2773682" cy="267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714" y="1172415"/>
            <a:ext cx="10147870" cy="55689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437112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735" y="4198193"/>
            <a:ext cx="36385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2025-11-08T06:05:26Z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