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092364"/>
            <a:ext cx="11521280" cy="67327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196752"/>
            <a:ext cx="10136980" cy="551932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1822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096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18994"/>
            <a:ext cx="10125075" cy="595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8056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96752"/>
            <a:ext cx="101727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331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980728"/>
            <a:ext cx="10696575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546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6177"/>
            <a:ext cx="7898160" cy="56768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408008"/>
            <a:ext cx="8575672" cy="144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420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16466"/>
            <a:ext cx="9432526" cy="5910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6187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476672"/>
            <a:ext cx="8818362" cy="6469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9131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2025-11-08T06:05:25Z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