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8" r:id="rId15"/>
    <p:sldId id="315" r:id="rId16"/>
    <p:sldId id="316" r:id="rId17"/>
    <p:sldId id="317" r:id="rId18"/>
    <p:sldId id="319" r:id="rId19"/>
    <p:sldId id="320" r:id="rId20"/>
    <p:sldId id="321" r:id="rId21"/>
    <p:sldId id="322" r:id="rId22"/>
    <p:sldId id="323" r:id="rId23"/>
    <p:sldId id="324" r:id="rId24"/>
    <p:sldId id="325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938462"/>
            <a:ext cx="10763250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476672"/>
            <a:ext cx="9192120" cy="336149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3829050"/>
            <a:ext cx="5962650" cy="3028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67808" y="220486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35960" y="3112687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1332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80728"/>
            <a:ext cx="9650362" cy="574364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1772816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8208" y="4437112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5061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512" y="1604962"/>
            <a:ext cx="932497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159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199456" y="980728"/>
            <a:ext cx="10032974" cy="2833068"/>
            <a:chOff x="695400" y="116632"/>
            <a:chExt cx="10705331" cy="32156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5400" y="116632"/>
              <a:ext cx="10668000" cy="1552575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1127448" y="1772816"/>
              <a:ext cx="10273283" cy="1559421"/>
              <a:chOff x="1127448" y="3140968"/>
              <a:chExt cx="10273283" cy="1559421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99456" y="3140968"/>
                <a:ext cx="10201275" cy="75247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27448" y="4005064"/>
                <a:ext cx="1428750" cy="695325"/>
              </a:xfrm>
              <a:prstGeom prst="rect">
                <a:avLst/>
              </a:prstGeom>
            </p:spPr>
          </p:pic>
        </p:grpSp>
      </p:grp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/>
          <a:srcRect t="3968" r="705" b="1859"/>
          <a:stretch/>
        </p:blipFill>
        <p:spPr>
          <a:xfrm>
            <a:off x="2999656" y="3309024"/>
            <a:ext cx="8483775" cy="3516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561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348615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41945" t="-1" b="-2546"/>
          <a:stretch/>
        </p:blipFill>
        <p:spPr>
          <a:xfrm>
            <a:off x="3431704" y="1916832"/>
            <a:ext cx="4971237" cy="378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026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80728"/>
            <a:ext cx="10725150" cy="253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3429000"/>
            <a:ext cx="9488536" cy="3305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767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6632"/>
            <a:ext cx="8749406" cy="65766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1762867"/>
            <a:ext cx="2088232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8088" y="4365104"/>
            <a:ext cx="2088232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03912" y="5204327"/>
            <a:ext cx="2088232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248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134600" cy="3705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12224" y="3184173"/>
            <a:ext cx="158417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248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32930" y="615810"/>
            <a:ext cx="9283550" cy="6125558"/>
            <a:chOff x="983432" y="-171400"/>
            <a:chExt cx="10003630" cy="73046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83432" y="-171400"/>
              <a:ext cx="10003630" cy="589388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59496" y="5661248"/>
              <a:ext cx="9232404" cy="147196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192344" y="616530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528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55440" y="1196752"/>
            <a:ext cx="10226799" cy="5154538"/>
            <a:chOff x="1055440" y="1052736"/>
            <a:chExt cx="10226799" cy="515453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5440" y="1052736"/>
              <a:ext cx="8258175" cy="628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1844824"/>
              <a:ext cx="10010775" cy="4362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24371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7277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580526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55370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29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0"/>
            <a:ext cx="5122564" cy="329360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395630"/>
            <a:ext cx="7554118" cy="3437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705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96752"/>
            <a:ext cx="975360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072370"/>
            <a:ext cx="1368152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1704" y="4005064"/>
            <a:ext cx="1368152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5047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230956"/>
            <a:ext cx="8578513" cy="6627044"/>
            <a:chOff x="1127448" y="0"/>
            <a:chExt cx="9782175" cy="808223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7448" y="0"/>
              <a:ext cx="9782175" cy="5524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r="1849" b="5983"/>
            <a:stretch/>
          </p:blipFill>
          <p:spPr>
            <a:xfrm>
              <a:off x="1919536" y="5467352"/>
              <a:ext cx="8937518" cy="2614886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087888" y="1700808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23792" y="544522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960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96752"/>
            <a:ext cx="9744075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87310" y="2139010"/>
            <a:ext cx="5976664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087814"/>
            <a:ext cx="3168352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18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1026795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603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67752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414908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327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548680"/>
            <a:ext cx="8358880" cy="28810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573016"/>
            <a:ext cx="998220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268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196752"/>
            <a:ext cx="1069657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407707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4214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847428"/>
            <a:ext cx="9154020" cy="6010572"/>
            <a:chOff x="1127448" y="0"/>
            <a:chExt cx="10144125" cy="70401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7448" y="0"/>
              <a:ext cx="10144125" cy="3667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3573016"/>
              <a:ext cx="10010775" cy="3467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98330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96688" y="1340768"/>
            <a:ext cx="8813106" cy="4286622"/>
            <a:chOff x="695400" y="1268760"/>
            <a:chExt cx="10734675" cy="529473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5400" y="1268760"/>
              <a:ext cx="10734675" cy="1562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2924944"/>
              <a:ext cx="10287000" cy="363855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l="1" r="34790" b="7270"/>
          <a:stretch/>
        </p:blipFill>
        <p:spPr>
          <a:xfrm>
            <a:off x="8760296" y="1268760"/>
            <a:ext cx="3431704" cy="413488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223792" y="3341546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4941168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451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271464" y="908720"/>
            <a:ext cx="10034786" cy="5874066"/>
            <a:chOff x="479376" y="1340768"/>
            <a:chExt cx="10610850" cy="628377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340768"/>
              <a:ext cx="10610850" cy="44862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5805264"/>
              <a:ext cx="10077450" cy="18192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8544272" y="522920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914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2025-11-08T06:17:51Z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