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12" y="3076575"/>
            <a:ext cx="490537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812" y="776287"/>
            <a:ext cx="833437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996951"/>
            <a:ext cx="65020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937" y="1157287"/>
            <a:ext cx="78581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54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8324850" cy="449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1988840"/>
            <a:ext cx="3114675" cy="2657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3444652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76577" y="4127558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31484" y="4764165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02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704850"/>
            <a:ext cx="82772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11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25" y="1433512"/>
            <a:ext cx="79819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132856"/>
            <a:ext cx="65020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01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889"/>
            <a:ext cx="8305800" cy="2066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204864"/>
            <a:ext cx="7839075" cy="450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7968" y="2068814"/>
            <a:ext cx="4924425" cy="1219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72264" y="1499230"/>
            <a:ext cx="65020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75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476672"/>
            <a:ext cx="8210550" cy="4048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7242" y="4541715"/>
            <a:ext cx="7772400" cy="1895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19736" y="5229200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62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1114425"/>
            <a:ext cx="78486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1844824"/>
            <a:ext cx="65020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22687" y="4472278"/>
            <a:ext cx="65020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09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2025-11-08T06:32:12Z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