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2" r:id="rId11"/>
    <p:sldId id="313" r:id="rId12"/>
    <p:sldId id="314" r:id="rId13"/>
    <p:sldId id="315" r:id="rId14"/>
    <p:sldId id="311" r:id="rId15"/>
    <p:sldId id="316" r:id="rId16"/>
    <p:sldId id="317" r:id="rId17"/>
    <p:sldId id="318" r:id="rId18"/>
    <p:sldId id="319" r:id="rId19"/>
    <p:sldId id="320" r:id="rId20"/>
    <p:sldId id="323" r:id="rId21"/>
    <p:sldId id="324" r:id="rId22"/>
    <p:sldId id="325" r:id="rId23"/>
    <p:sldId id="321" r:id="rId24"/>
    <p:sldId id="322" r:id="rId25"/>
    <p:sldId id="326" r:id="rId26"/>
    <p:sldId id="327" r:id="rId27"/>
    <p:sldId id="328" r:id="rId28"/>
    <p:sldId id="329" r:id="rId29"/>
    <p:sldId id="330" r:id="rId30"/>
    <p:sldId id="331" r:id="rId31"/>
    <p:sldId id="333" r:id="rId32"/>
    <p:sldId id="332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3028950"/>
            <a:ext cx="72961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1019175"/>
            <a:ext cx="58197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50100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104481"/>
            <a:ext cx="49625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02443"/>
            <a:ext cx="5838825" cy="663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374155"/>
            <a:ext cx="287655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314096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6071" y="3754426"/>
            <a:ext cx="8576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9418" y="5617950"/>
            <a:ext cx="8576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692696"/>
            <a:ext cx="581977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348880"/>
            <a:ext cx="2943225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13399" y="309355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1809" y="3741738"/>
            <a:ext cx="7442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8822" y="5616837"/>
            <a:ext cx="7442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657225"/>
            <a:ext cx="58197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2088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1112" y="2420888"/>
            <a:ext cx="673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268760"/>
            <a:ext cx="120110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4" y="1988840"/>
            <a:ext cx="108394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5" y="4845399"/>
            <a:ext cx="3600400" cy="196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4219"/>
            <a:ext cx="109061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8655" y="198884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7455" y="198884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8949" y="2648597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5071" y="2648597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9060" y="330835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45931" y="5380222"/>
            <a:ext cx="5626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128837"/>
            <a:ext cx="108489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446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489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628"/>
          <a:stretch/>
        </p:blipFill>
        <p:spPr>
          <a:xfrm>
            <a:off x="695400" y="1628800"/>
            <a:ext cx="10829925" cy="3240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9249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1748" y="3607851"/>
            <a:ext cx="9124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776" y="2181225"/>
            <a:ext cx="1021080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56792"/>
            <a:ext cx="10810875" cy="52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285293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4354" y="3501118"/>
            <a:ext cx="9375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348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88840"/>
            <a:ext cx="1082040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578211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4618" y="578211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62087"/>
            <a:ext cx="108204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13285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1498" y="279261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0410" y="414685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81261"/>
            <a:ext cx="107918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63691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181225"/>
            <a:ext cx="108489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149080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4320480" cy="656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052736"/>
            <a:ext cx="4608512" cy="389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442912"/>
            <a:ext cx="585787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71600"/>
            <a:ext cx="113442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5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8760"/>
            <a:ext cx="118110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331" y="3356992"/>
            <a:ext cx="1174432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420888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7886" y="2420888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8174" y="2815653"/>
            <a:ext cx="920855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57870" y="2815653"/>
            <a:ext cx="1342786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022" y="3313364"/>
            <a:ext cx="1677546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66489" y="3764777"/>
            <a:ext cx="557704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59896" y="4239339"/>
            <a:ext cx="754474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1988" y="4713901"/>
            <a:ext cx="935540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19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52612"/>
            <a:ext cx="117443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1" y="2276872"/>
            <a:ext cx="792088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6704" y="2716710"/>
            <a:ext cx="792088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101" y="3191272"/>
            <a:ext cx="792088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3191272"/>
            <a:ext cx="914622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54646" y="3654259"/>
            <a:ext cx="681914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09026" y="4117246"/>
            <a:ext cx="681914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56530" y="4117246"/>
            <a:ext cx="681914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75780" y="4591808"/>
            <a:ext cx="1168492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36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14475"/>
            <a:ext cx="117824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132856"/>
            <a:ext cx="920855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7420" y="3047256"/>
            <a:ext cx="677787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7922" y="3544968"/>
            <a:ext cx="746230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35279" y="4482518"/>
            <a:ext cx="746230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9578" y="4922356"/>
            <a:ext cx="746230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5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47850"/>
            <a:ext cx="117252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920855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4754" y="2716710"/>
            <a:ext cx="920855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7842" y="4151972"/>
            <a:ext cx="920855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2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07468"/>
            <a:ext cx="10877550" cy="453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008" y="1285497"/>
            <a:ext cx="108394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8760"/>
            <a:ext cx="1172527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797152"/>
            <a:ext cx="1173480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5640660"/>
            <a:ext cx="3657600" cy="1028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5720" y="2409313"/>
            <a:ext cx="5976664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1" y="2860616"/>
            <a:ext cx="576064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200" y="5661689"/>
            <a:ext cx="1567359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1545" y="5590411"/>
            <a:ext cx="2340279" cy="115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8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99170"/>
            <a:ext cx="117443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88021"/>
            <a:ext cx="416799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83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19237"/>
            <a:ext cx="117729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1" y="1954115"/>
            <a:ext cx="792088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0350" y="2868515"/>
            <a:ext cx="4977897" cy="34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62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68760"/>
            <a:ext cx="109061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572" y="1831802"/>
            <a:ext cx="7691636" cy="46344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5789"/>
          <a:stretch/>
        </p:blipFill>
        <p:spPr>
          <a:xfrm>
            <a:off x="8040216" y="2276873"/>
            <a:ext cx="4072658" cy="26642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01535" y="5229200"/>
            <a:ext cx="9208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5839" y="5912107"/>
            <a:ext cx="6502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58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238250"/>
            <a:ext cx="82010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564904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140968"/>
            <a:ext cx="60388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44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620688"/>
            <a:ext cx="823912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941168"/>
            <a:ext cx="5810250" cy="123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4166444"/>
            <a:ext cx="6502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1728787"/>
            <a:ext cx="82200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20888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9166" y="4509120"/>
            <a:ext cx="598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95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2962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132856"/>
            <a:ext cx="153352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4869160"/>
            <a:ext cx="6502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22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268760"/>
            <a:ext cx="75057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9659" y="4077072"/>
            <a:ext cx="7829550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1268760"/>
            <a:ext cx="2016224" cy="2676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72514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9761" y="472514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74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7425"/>
          <a:stretch/>
        </p:blipFill>
        <p:spPr>
          <a:xfrm>
            <a:off x="1415480" y="332657"/>
            <a:ext cx="8239125" cy="2664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4257" y="3789040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5530" y="3212976"/>
            <a:ext cx="7839075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36" y="1664805"/>
            <a:ext cx="1514475" cy="3343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176" y="4517838"/>
            <a:ext cx="2582195" cy="232480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54875" y="4725144"/>
            <a:ext cx="9731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03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6632"/>
            <a:ext cx="65436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437" y="763116"/>
            <a:ext cx="8428011" cy="59062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357301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481150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18189" y="6038425"/>
            <a:ext cx="6335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3771900"/>
            <a:ext cx="7153275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1438" y="764704"/>
            <a:ext cx="78295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2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6633"/>
            <a:ext cx="7030039" cy="553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789" y="5600700"/>
            <a:ext cx="7011563" cy="12194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04112" y="5587045"/>
            <a:ext cx="6502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17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885825"/>
            <a:ext cx="78390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5373216"/>
            <a:ext cx="6502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90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1285875"/>
            <a:ext cx="73056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2693" y="2780928"/>
            <a:ext cx="9590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7762" y="2780928"/>
            <a:ext cx="26966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0176" y="3533282"/>
            <a:ext cx="80402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0176" y="4285636"/>
            <a:ext cx="80402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60177" y="5072715"/>
            <a:ext cx="47279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59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398467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680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546403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4280" y="4546403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7171" y="4546403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240632"/>
            <a:ext cx="1085850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" y="1444097"/>
            <a:ext cx="10848975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077194"/>
            <a:ext cx="576064" cy="495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5433" y="3077194"/>
            <a:ext cx="576064" cy="495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5949" y="3968445"/>
            <a:ext cx="576064" cy="495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3939" y="4674501"/>
            <a:ext cx="576064" cy="495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2025-11-08T06:31:23Z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