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3096319"/>
            <a:ext cx="11953328" cy="6653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0"/>
            <a:ext cx="7037090" cy="349482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584744"/>
            <a:ext cx="10067925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469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06792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07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1033131"/>
            <a:ext cx="10013872" cy="5832648"/>
            <a:chOff x="551384" y="-25173"/>
            <a:chExt cx="10744200" cy="68831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384" y="-25173"/>
              <a:ext cx="10744200" cy="5162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5133975"/>
              <a:ext cx="9144000" cy="17240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056440" y="486916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875915"/>
            <a:ext cx="9506346" cy="60147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68408" y="170080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0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196752"/>
            <a:ext cx="910590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096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76672"/>
            <a:ext cx="8833892" cy="378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2374" b="3434"/>
          <a:stretch/>
        </p:blipFill>
        <p:spPr>
          <a:xfrm>
            <a:off x="5087888" y="4339689"/>
            <a:ext cx="1869093" cy="251831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84032" y="1916832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8048" y="3501008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277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71464" y="1052736"/>
            <a:ext cx="9638256" cy="3934890"/>
            <a:chOff x="695400" y="1268760"/>
            <a:chExt cx="10668000" cy="513811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5400" y="1268760"/>
              <a:ext cx="10668000" cy="34575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4797152"/>
              <a:ext cx="10067925" cy="1609725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3832" y="4401214"/>
            <a:ext cx="4002038" cy="2434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832304" y="364502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575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620688"/>
            <a:ext cx="9160024" cy="61554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70892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9816" y="418338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196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80728"/>
            <a:ext cx="9361038" cy="57376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861048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928" y="5373216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1832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7752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458112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148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2025-11-08T05:52:15Z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