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95612"/>
            <a:ext cx="48958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16832"/>
            <a:ext cx="78771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310" y="2564904"/>
            <a:ext cx="72104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492896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6204" y="3198952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5277" y="3962881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7759"/>
            <a:ext cx="8099053" cy="67756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525" y="1844824"/>
            <a:ext cx="24479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016791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2204864"/>
            <a:ext cx="22669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71439"/>
            <a:ext cx="82200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4869160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33337"/>
            <a:ext cx="7896225" cy="679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8028" y="4162991"/>
            <a:ext cx="841828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7541" y="5510104"/>
            <a:ext cx="841828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862012"/>
            <a:ext cx="83724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214437"/>
            <a:ext cx="79152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636912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957262"/>
            <a:ext cx="787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643062"/>
            <a:ext cx="8286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724792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523875"/>
            <a:ext cx="79057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764704"/>
            <a:ext cx="82486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852936"/>
            <a:ext cx="475252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77072"/>
            <a:ext cx="74676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052736"/>
            <a:ext cx="4267200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4653136"/>
            <a:ext cx="2160240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419100"/>
            <a:ext cx="723900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12383"/>
            <a:ext cx="129614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2298" y="3115480"/>
            <a:ext cx="1482013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7559" y="5117901"/>
            <a:ext cx="1482013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78200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204864"/>
            <a:ext cx="34385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45990" y="2708920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420" y="3357103"/>
            <a:ext cx="2107220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3680" y="5371097"/>
            <a:ext cx="124802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3724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6778"/>
          <a:stretch/>
        </p:blipFill>
        <p:spPr>
          <a:xfrm>
            <a:off x="2122612" y="2420888"/>
            <a:ext cx="7953375" cy="3342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025225"/>
            <a:ext cx="1440160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6202" y="4451331"/>
            <a:ext cx="810118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3959" y="5147953"/>
            <a:ext cx="810118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85812"/>
            <a:ext cx="78009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764704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0806" y="1412886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3248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646" y="3861718"/>
            <a:ext cx="5343525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302" y="3972126"/>
            <a:ext cx="3905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690687"/>
            <a:ext cx="79152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48880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3629" y="3101234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9082" y="4536495"/>
            <a:ext cx="936104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