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3043237"/>
            <a:ext cx="74961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724025"/>
            <a:ext cx="7810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140968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0908" y="4518356"/>
            <a:ext cx="1713163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428625"/>
            <a:ext cx="7896225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877272"/>
            <a:ext cx="1008112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548680"/>
            <a:ext cx="7362825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00457"/>
            <a:ext cx="1008112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8814" y="5349176"/>
            <a:ext cx="1463089" cy="888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153917"/>
            <a:ext cx="7848872" cy="6252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442765"/>
            <a:ext cx="2567608" cy="1008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8079" y="1916832"/>
            <a:ext cx="1902649" cy="30908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3309650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9698" y="5312071"/>
            <a:ext cx="80421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56034"/>
            <a:ext cx="78200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484784"/>
            <a:ext cx="81915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38275"/>
            <a:ext cx="82105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34821"/>
            <a:ext cx="82200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82486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59943"/>
            <a:ext cx="5857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495300"/>
            <a:ext cx="78486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157192"/>
            <a:ext cx="1080120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1596" y="5747501"/>
            <a:ext cx="1080120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723900"/>
            <a:ext cx="82677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82677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103" y="528088"/>
            <a:ext cx="82486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909637"/>
            <a:ext cx="8191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628650"/>
            <a:ext cx="78676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005064"/>
            <a:ext cx="1512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9408" y="5093084"/>
            <a:ext cx="18905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556792"/>
            <a:ext cx="78295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464" y="2852936"/>
            <a:ext cx="77057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617461"/>
            <a:ext cx="1872208" cy="891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6"/>
            <a:ext cx="8267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82391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394" y="697812"/>
            <a:ext cx="82581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36712"/>
            <a:ext cx="83629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70641"/>
            <a:ext cx="2809875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2270641"/>
            <a:ext cx="42481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