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925" y="3028950"/>
            <a:ext cx="958215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620688"/>
            <a:ext cx="4676775" cy="567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893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" y="1268760"/>
            <a:ext cx="1202055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1937673"/>
            <a:ext cx="834390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348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887" y="1223962"/>
            <a:ext cx="789622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32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9312" y="919162"/>
            <a:ext cx="795337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89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5" y="1238250"/>
            <a:ext cx="790575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357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404664"/>
            <a:ext cx="7324725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5157192"/>
            <a:ext cx="5610225" cy="126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6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1614487"/>
            <a:ext cx="825817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0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462" y="661987"/>
            <a:ext cx="783907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75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6937" y="1533525"/>
            <a:ext cx="78581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06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0737" y="1319212"/>
            <a:ext cx="80105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23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29925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3866" y="4149080"/>
            <a:ext cx="3228975" cy="2390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658765"/>
            <a:ext cx="576064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26456" y="3387970"/>
            <a:ext cx="813560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65079" y="3387970"/>
            <a:ext cx="813560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622" y="1268760"/>
            <a:ext cx="10906125" cy="3495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4072" y="4365104"/>
            <a:ext cx="2733675" cy="2343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92343" y="3501008"/>
            <a:ext cx="2355403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5583" y="4183914"/>
            <a:ext cx="1811985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32104" y="4183914"/>
            <a:ext cx="812335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540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652587"/>
            <a:ext cx="108204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81128"/>
            <a:ext cx="576064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02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260648"/>
            <a:ext cx="7905750" cy="339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933056"/>
            <a:ext cx="10506075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114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350" y="2024062"/>
            <a:ext cx="963930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01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124744"/>
            <a:ext cx="588645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75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88640"/>
            <a:ext cx="4448175" cy="318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573016"/>
            <a:ext cx="5562600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623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548680"/>
            <a:ext cx="5562600" cy="587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09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2025-11-08T07:35:36Z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