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564904"/>
            <a:ext cx="59245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113" y="4149080"/>
            <a:ext cx="90297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09650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06" y="2301974"/>
            <a:ext cx="11449050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5365576"/>
            <a:ext cx="11687175" cy="144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2" y="6500156"/>
            <a:ext cx="1656184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544" y="3384376"/>
            <a:ext cx="26193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48147"/>
            <a:ext cx="117729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424780"/>
            <a:ext cx="1656184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1" y="1864618"/>
            <a:ext cx="811453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339180"/>
            <a:ext cx="2376264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438" y="2767444"/>
            <a:ext cx="3607849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1153" y="3681844"/>
            <a:ext cx="2172920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3315" y="5024507"/>
            <a:ext cx="561037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31852" y="5499069"/>
            <a:ext cx="561037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68760"/>
            <a:ext cx="118300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420888"/>
            <a:ext cx="1169670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923096"/>
            <a:ext cx="648072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1175" y="2420807"/>
            <a:ext cx="2719849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863" y="2872220"/>
            <a:ext cx="2719849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2615" y="2872220"/>
            <a:ext cx="2719849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863" y="551723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47875"/>
            <a:ext cx="117729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489433"/>
            <a:ext cx="504056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056" y="4415407"/>
            <a:ext cx="504056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063" y="671196"/>
            <a:ext cx="9174409" cy="4535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149" y="1260301"/>
            <a:ext cx="8267700" cy="555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3552825"/>
            <a:ext cx="38195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60648"/>
            <a:ext cx="637222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413298"/>
            <a:ext cx="7839075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1480" y="3933057"/>
            <a:ext cx="3320935" cy="2880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83632" y="4725144"/>
            <a:ext cx="2105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8702" y="3933056"/>
            <a:ext cx="3373713" cy="291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78390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188" y="3494569"/>
            <a:ext cx="7267575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26876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2535" y="4185580"/>
            <a:ext cx="17260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1102" y="4941168"/>
            <a:ext cx="17260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96752"/>
            <a:ext cx="78009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42900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604962"/>
            <a:ext cx="79533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140968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668827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1240" cy="5431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6337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00" y="1475767"/>
            <a:ext cx="1177290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03115" y="2039111"/>
            <a:ext cx="596434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8810" y="2999810"/>
            <a:ext cx="1296989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1176337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27" y="2081440"/>
            <a:ext cx="117729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465" y="2135389"/>
            <a:ext cx="85725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0293" y="2135389"/>
            <a:ext cx="857250" cy="52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42076" y="4869160"/>
            <a:ext cx="1854124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21185"/>
            <a:ext cx="118014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96359"/>
            <a:ext cx="117729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1540691"/>
            <a:ext cx="857251" cy="5238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6452" y="1540691"/>
            <a:ext cx="857251" cy="5238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8223"/>
          <a:stretch/>
        </p:blipFill>
        <p:spPr>
          <a:xfrm>
            <a:off x="5735960" y="1540691"/>
            <a:ext cx="786756" cy="52387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83832" y="4293096"/>
            <a:ext cx="792088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5215" y="4327820"/>
            <a:ext cx="792088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1" y="5217443"/>
            <a:ext cx="11229975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6317374"/>
            <a:ext cx="1656184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2836193"/>
            <a:ext cx="25622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8300"/>
            <a:ext cx="117062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638300"/>
            <a:ext cx="576064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4780" y="2101289"/>
            <a:ext cx="1995635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7976" y="3015687"/>
            <a:ext cx="693807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8837" y="3906937"/>
            <a:ext cx="693807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9971" y="4821337"/>
            <a:ext cx="2099685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987468"/>
            <a:ext cx="576064" cy="261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1400" y="5805264"/>
            <a:ext cx="7757168" cy="334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1324" y="5438880"/>
            <a:ext cx="576064" cy="261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86" y="5289376"/>
            <a:ext cx="10029825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4519" y="4927426"/>
            <a:ext cx="1647825" cy="188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2687183"/>
            <a:ext cx="936104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6794" y="1328919"/>
            <a:ext cx="2495550" cy="2190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78061" y="3543709"/>
            <a:ext cx="8982159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1108" y="3993352"/>
            <a:ext cx="930396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7007" y="4433190"/>
            <a:ext cx="1256104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40541" y="4896177"/>
            <a:ext cx="831123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27215" y="6389311"/>
            <a:ext cx="3120913" cy="309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2025-11-08T07:10:05Z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