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6" r:id="rId25"/>
    <p:sldId id="325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85" autoAdjust="0"/>
    <p:restoredTop sz="94617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484784"/>
            <a:ext cx="11521280" cy="1578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501008"/>
            <a:ext cx="721995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20110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3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420225" cy="3819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072" y="1431825"/>
            <a:ext cx="5153025" cy="3781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5445224"/>
            <a:ext cx="3190875" cy="89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1464" y="5445224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6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733550"/>
            <a:ext cx="119157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1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75819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007861"/>
            <a:ext cx="42386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3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66837"/>
            <a:ext cx="119634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89240"/>
            <a:ext cx="69246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6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01350" cy="3714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150" y="1521371"/>
            <a:ext cx="6457950" cy="3819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370049"/>
            <a:ext cx="3629025" cy="82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9772" y="5334628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4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911" y="620688"/>
            <a:ext cx="120396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1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00808"/>
            <a:ext cx="62960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580" y="1954380"/>
            <a:ext cx="28289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4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343025"/>
            <a:ext cx="120110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2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83724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93355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903" y="1972840"/>
            <a:ext cx="55816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9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836712"/>
            <a:ext cx="11706060" cy="4232075"/>
            <a:chOff x="191344" y="836712"/>
            <a:chExt cx="11706060" cy="4232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1744" y="836712"/>
              <a:ext cx="439102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060848"/>
              <a:ext cx="7010400" cy="962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8329" y="3411264"/>
              <a:ext cx="11649075" cy="752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335362"/>
              <a:ext cx="6743700" cy="7334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90650"/>
            <a:ext cx="118681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300162"/>
            <a:ext cx="70199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39" y="1196752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335611"/>
            <a:ext cx="4724760" cy="432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9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81128"/>
            <a:ext cx="63436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8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6869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768935"/>
            <a:ext cx="70866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6552728" cy="9721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1" y="1196752"/>
            <a:ext cx="1045673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5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961617"/>
            <a:ext cx="10487025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145771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268760"/>
            <a:ext cx="2880320" cy="358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5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19212"/>
            <a:ext cx="118300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3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1371600"/>
            <a:ext cx="67722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4920" y="1700808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553" y="1628800"/>
            <a:ext cx="4517306" cy="38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9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88640"/>
            <a:ext cx="5753100" cy="9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12776"/>
            <a:ext cx="11925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6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681162"/>
            <a:ext cx="83629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798996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798996"/>
            <a:ext cx="7209843" cy="32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2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44824"/>
            <a:ext cx="80105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988840"/>
            <a:ext cx="46958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132856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34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6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871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02" y="1556792"/>
            <a:ext cx="49149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5211738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1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228647"/>
            <a:ext cx="418147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117898"/>
            <a:ext cx="6953250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276872"/>
            <a:ext cx="1175385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5642" y="3255061"/>
            <a:ext cx="1080135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1830" y="4124025"/>
            <a:ext cx="10848975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4206" y="4941168"/>
            <a:ext cx="10944225" cy="714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255" y="5805264"/>
            <a:ext cx="39147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8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013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517232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255490"/>
            <a:ext cx="88773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8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687696" cy="5544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636912"/>
            <a:ext cx="68961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5616079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12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24744"/>
            <a:ext cx="11521280" cy="5400600"/>
            <a:chOff x="119336" y="1268760"/>
            <a:chExt cx="11839575" cy="5702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36" y="1268760"/>
              <a:ext cx="1183957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132856"/>
              <a:ext cx="10525125" cy="4838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846" y="2900697"/>
            <a:ext cx="8982075" cy="2667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40" y="5671454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9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8640"/>
            <a:ext cx="60483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01" y="1379265"/>
            <a:ext cx="11579423" cy="5382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501008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976" y="3219450"/>
            <a:ext cx="3992240" cy="35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7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62075"/>
            <a:ext cx="119253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1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9721080" cy="5520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969650"/>
            <a:ext cx="56388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648213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0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04925"/>
            <a:ext cx="119443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148380"/>
            <a:ext cx="11727575" cy="5500417"/>
            <a:chOff x="263352" y="1148380"/>
            <a:chExt cx="11727575" cy="55004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48380"/>
              <a:ext cx="6334125" cy="102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177080"/>
              <a:ext cx="11725275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4981" y="2922134"/>
              <a:ext cx="11153775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7913" y="3629089"/>
              <a:ext cx="11115675" cy="752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2877" y="4424845"/>
              <a:ext cx="11068050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9930" y="5167241"/>
              <a:ext cx="11039475" cy="666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5400" y="5877272"/>
              <a:ext cx="200977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667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791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347537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375797"/>
            <a:ext cx="6696744" cy="378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5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506075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950" y="1484784"/>
            <a:ext cx="5734050" cy="3771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517232"/>
            <a:ext cx="3629025" cy="82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9772" y="5517232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96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586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32" y="1399629"/>
            <a:ext cx="9782175" cy="4010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797" y="1217452"/>
            <a:ext cx="4295775" cy="432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723979"/>
            <a:ext cx="3467100" cy="95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2180" y="5865011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1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9634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7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700808"/>
            <a:ext cx="78105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916832"/>
            <a:ext cx="52578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0709" y="1916832"/>
            <a:ext cx="32403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6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2025-11-08T02:47:16Z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