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28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2056" descr="图形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24507" y="165100"/>
            <a:ext cx="1742189" cy="7408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19275" y="2952750"/>
            <a:ext cx="8553450" cy="952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132591"/>
            <a:ext cx="8496944" cy="449037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95600" y="4603886"/>
            <a:ext cx="6194870" cy="2254114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159896" y="1916832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879976" y="3933056"/>
            <a:ext cx="115212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00632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127448" y="548680"/>
            <a:ext cx="9289030" cy="2298158"/>
            <a:chOff x="839416" y="1268760"/>
            <a:chExt cx="10715625" cy="325789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39416" y="1268760"/>
              <a:ext cx="10715625" cy="24860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415480" y="3717032"/>
              <a:ext cx="6838950" cy="809625"/>
            </a:xfrm>
            <a:prstGeom prst="rect">
              <a:avLst/>
            </a:prstGeom>
          </p:spPr>
        </p:pic>
      </p:grpSp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11624" y="2780928"/>
            <a:ext cx="6484042" cy="39827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5584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268760"/>
            <a:ext cx="3067050" cy="685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51584" y="1988840"/>
            <a:ext cx="7953375" cy="4714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76627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0629900" cy="3343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28448" y="3861048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980728"/>
            <a:ext cx="9480152" cy="57363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17325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052736"/>
            <a:ext cx="10610850" cy="5543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1916832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39637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196752"/>
            <a:ext cx="9772650" cy="3733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64813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1052736"/>
            <a:ext cx="9678513" cy="568863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12424" y="6093296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90238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488" y="1052736"/>
            <a:ext cx="8953500" cy="5153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14959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836712"/>
            <a:ext cx="9276606" cy="594204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447928" y="2348880"/>
            <a:ext cx="115212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832304" y="3140968"/>
            <a:ext cx="115212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28491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199456" y="836712"/>
            <a:ext cx="9112398" cy="5864530"/>
            <a:chOff x="479376" y="-819472"/>
            <a:chExt cx="10696575" cy="754945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79376" y="-819472"/>
              <a:ext cx="10696575" cy="41624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27448" y="3501008"/>
              <a:ext cx="10029825" cy="322897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2135560" y="2132856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423592" y="3429000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919536" y="4725144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935760" y="5445224"/>
            <a:ext cx="223224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58987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5" baseType="lpstr">
      <vt:lpstr>宋体</vt:lpstr>
      <vt:lpstr>Arial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71</cp:revision>
  <dcterms:created xsi:type="dcterms:W3CDTF">2015-09-16T06:44:00Z</dcterms:created>
  <dcterms:modified xsi:type="dcterms:W3CDTF">2025-11-08T06:43:57Z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2A32E59F4C9C449DBD937741CF343650</vt:lpwstr>
  </property>
</Properties>
</file>