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32" r:id="rId17"/>
    <p:sldId id="333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34" r:id="rId27"/>
    <p:sldId id="335" r:id="rId28"/>
    <p:sldId id="33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988840"/>
            <a:ext cx="58483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01008"/>
            <a:ext cx="5724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775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485970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680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28514"/>
            <a:ext cx="108680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108585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03" y="1271318"/>
            <a:ext cx="108394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73746"/>
            <a:ext cx="10858500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00" y="1280335"/>
            <a:ext cx="108394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08262"/>
            <a:ext cx="108680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56992"/>
            <a:ext cx="159067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75" y="1603092"/>
            <a:ext cx="10839450" cy="80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2173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53" y="3933056"/>
            <a:ext cx="103917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8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6795"/>
            <a:ext cx="108966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744" y="516920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8088" y="575951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28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95250"/>
            <a:ext cx="5924550" cy="666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1703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9943" y="561528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6712"/>
            <a:ext cx="58102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988840"/>
            <a:ext cx="22669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8610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260" y="4462932"/>
            <a:ext cx="12735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0169" y="5087965"/>
            <a:ext cx="12735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268760"/>
            <a:ext cx="119253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1906860"/>
            <a:ext cx="1088707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8007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331866"/>
            <a:ext cx="54197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49714" y="2676230"/>
            <a:ext cx="5862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71462"/>
            <a:ext cx="5886450" cy="631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6093296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94498"/>
            <a:ext cx="43815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8102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060848"/>
            <a:ext cx="49625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45091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3965" y="51110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0426" y="5733256"/>
            <a:ext cx="26414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80" y="1412776"/>
            <a:ext cx="58197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176" y="2227163"/>
            <a:ext cx="39624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321297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604" y="507650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8769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407021"/>
            <a:ext cx="541020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36814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827646"/>
            <a:ext cx="8928992" cy="4411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412776"/>
            <a:ext cx="8248650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854227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66822"/>
            <a:ext cx="8046095" cy="6746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64904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0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268760"/>
            <a:ext cx="83058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705969"/>
            <a:ext cx="5657850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090261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0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1819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89494"/>
            <a:ext cx="6410325" cy="207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576478"/>
            <a:ext cx="3933825" cy="2981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5765" y="3146095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4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84784"/>
            <a:ext cx="8239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92896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599" y="3025331"/>
            <a:ext cx="680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4462"/>
            <a:ext cx="108394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0288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0788" y="206264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1279" y="2757125"/>
            <a:ext cx="3034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183" y="3382158"/>
            <a:ext cx="6763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9225"/>
            <a:ext cx="108204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373216"/>
            <a:ext cx="24860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152650"/>
            <a:ext cx="104394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19262"/>
            <a:ext cx="108775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0502"/>
            <a:ext cx="108680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928444"/>
            <a:ext cx="10657184" cy="4884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8" y="1279261"/>
            <a:ext cx="10657184" cy="653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8532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405062"/>
            <a:ext cx="108299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37" y="1812657"/>
            <a:ext cx="108680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2025-11-08T06:55:03Z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