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204864"/>
            <a:ext cx="802005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356992"/>
            <a:ext cx="55816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176337"/>
            <a:ext cx="82867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47451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4547" y="503710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9645"/>
            <a:ext cx="117919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708920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4041" y="3241355"/>
            <a:ext cx="56794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9155" y="3715917"/>
            <a:ext cx="95491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2238375" cy="94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753850" cy="5562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03912" y="2887661"/>
            <a:ext cx="122413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281237"/>
            <a:ext cx="11820525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2950651"/>
            <a:ext cx="720080" cy="288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38080" y="2950651"/>
            <a:ext cx="720080" cy="288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733550"/>
            <a:ext cx="118586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971244"/>
            <a:ext cx="720080" cy="288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3515254"/>
            <a:ext cx="720080" cy="288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4070840"/>
            <a:ext cx="1008112" cy="288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268760"/>
            <a:ext cx="10763250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916832"/>
            <a:ext cx="82772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1323975"/>
            <a:ext cx="78962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06084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4983"/>
            <a:ext cx="8258175" cy="560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0791" y="2024952"/>
            <a:ext cx="3400425" cy="200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414908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5835" y="629039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404664"/>
            <a:ext cx="8343900" cy="609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829786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3090" y="3605289"/>
            <a:ext cx="16029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2025-11-08T07:46:01Z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