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9" r:id="rId14"/>
    <p:sldId id="320" r:id="rId15"/>
    <p:sldId id="332" r:id="rId16"/>
    <p:sldId id="333" r:id="rId17"/>
    <p:sldId id="323" r:id="rId18"/>
    <p:sldId id="314" r:id="rId19"/>
    <p:sldId id="315" r:id="rId20"/>
    <p:sldId id="316" r:id="rId21"/>
    <p:sldId id="317" r:id="rId22"/>
    <p:sldId id="318" r:id="rId23"/>
    <p:sldId id="321" r:id="rId24"/>
    <p:sldId id="322" r:id="rId25"/>
    <p:sldId id="324" r:id="rId26"/>
    <p:sldId id="325" r:id="rId27"/>
    <p:sldId id="326" r:id="rId28"/>
    <p:sldId id="328" r:id="rId29"/>
    <p:sldId id="327" r:id="rId30"/>
    <p:sldId id="329" r:id="rId31"/>
    <p:sldId id="330" r:id="rId32"/>
    <p:sldId id="331" r:id="rId33"/>
    <p:sldId id="334" r:id="rId34"/>
    <p:sldId id="345" r:id="rId35"/>
    <p:sldId id="335" r:id="rId36"/>
    <p:sldId id="336" r:id="rId37"/>
    <p:sldId id="337" r:id="rId38"/>
    <p:sldId id="338" r:id="rId39"/>
    <p:sldId id="339" r:id="rId40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350" y="3048000"/>
            <a:ext cx="73533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549592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344513"/>
            <a:ext cx="10858500" cy="4676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285293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27362" y="3454820"/>
            <a:ext cx="9929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320040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068960"/>
            <a:ext cx="108966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5443"/>
            <a:ext cx="108489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06084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700212"/>
            <a:ext cx="108870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861048"/>
            <a:ext cx="562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06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58602"/>
            <a:ext cx="108680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23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3943"/>
            <a:ext cx="441007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438994"/>
            <a:ext cx="10829925" cy="508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82762" y="5203492"/>
            <a:ext cx="13452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99855" y="5897973"/>
            <a:ext cx="13452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86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85887"/>
            <a:ext cx="108680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03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881187"/>
            <a:ext cx="108966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92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5791200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442383"/>
            <a:ext cx="5467350" cy="4829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7888" y="4355966"/>
            <a:ext cx="562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260648"/>
            <a:ext cx="5781675" cy="631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3418185"/>
            <a:ext cx="562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1268760"/>
            <a:ext cx="120015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916832"/>
            <a:ext cx="10515600" cy="133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084" y="3284984"/>
            <a:ext cx="10858500" cy="3495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03712" y="4797152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5175" y="4797152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60495" y="4797152"/>
            <a:ext cx="5887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98055" y="5456909"/>
            <a:ext cx="5887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196752"/>
            <a:ext cx="55340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484784"/>
            <a:ext cx="5943600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2060848"/>
            <a:ext cx="952500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10236" y="2708920"/>
            <a:ext cx="198190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5" y="4599875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350" y="638175"/>
            <a:ext cx="58293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772816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1134" y="3057605"/>
            <a:ext cx="154912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84835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6550" y="1268760"/>
            <a:ext cx="5505450" cy="4791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544" y="4449789"/>
            <a:ext cx="2144787" cy="229157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03912" y="4566320"/>
            <a:ext cx="562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78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88640"/>
            <a:ext cx="584835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2413" y="1916832"/>
            <a:ext cx="5562600" cy="4848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248" y="2420888"/>
            <a:ext cx="1323975" cy="2190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35960" y="1821313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26542" y="493490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96122" y="493490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72973" y="5594659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34887" y="615024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71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537" y="857250"/>
            <a:ext cx="587692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060848"/>
            <a:ext cx="562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98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01079"/>
            <a:ext cx="9073008" cy="4676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1" y="1412776"/>
            <a:ext cx="108489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3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487025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013176"/>
            <a:ext cx="4257675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85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5838825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600" y="1340768"/>
            <a:ext cx="5867400" cy="2752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8747" y="4093493"/>
            <a:ext cx="5495925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36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19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619250"/>
            <a:ext cx="108585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47812"/>
            <a:ext cx="117824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204864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93744" y="2204864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63334" y="2725726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63334" y="3223437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22150" y="3732723"/>
            <a:ext cx="203369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28337" y="4207285"/>
            <a:ext cx="14197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65623" y="4728146"/>
            <a:ext cx="14197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45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189826"/>
            <a:ext cx="562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50452" y="3687536"/>
            <a:ext cx="8094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5450" y="4706108"/>
            <a:ext cx="8094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9136" y="5689956"/>
            <a:ext cx="6335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2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40768"/>
            <a:ext cx="11753850" cy="111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564904"/>
            <a:ext cx="11687175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2424367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72445" y="2910504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622" y="3940650"/>
            <a:ext cx="9569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18875" y="4496234"/>
            <a:ext cx="9569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63016" y="4496234"/>
            <a:ext cx="8013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8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68760"/>
            <a:ext cx="1082040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812" y="1871662"/>
            <a:ext cx="8334375" cy="3114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0193" y="4437112"/>
            <a:ext cx="1143000" cy="400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94476" y="4405114"/>
            <a:ext cx="562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393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700808"/>
            <a:ext cx="75628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5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533400"/>
            <a:ext cx="792480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01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44624"/>
            <a:ext cx="8334375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813001"/>
            <a:ext cx="7896225" cy="3000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3380953"/>
            <a:ext cx="562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63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2005012"/>
            <a:ext cx="83629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501008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2055" y="4288086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383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1138237"/>
            <a:ext cx="82962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3717032"/>
            <a:ext cx="562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45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223962"/>
            <a:ext cx="82296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50100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341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966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081212"/>
            <a:ext cx="108775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14450"/>
            <a:ext cx="108585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852936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0505" y="3512693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509712"/>
            <a:ext cx="109061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95412"/>
            <a:ext cx="108680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293096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6632"/>
            <a:ext cx="4476750" cy="40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620688"/>
            <a:ext cx="7920880" cy="6153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2025-11-08T06:44:57Z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