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9325" y="3090862"/>
            <a:ext cx="775335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9225" y="2081212"/>
            <a:ext cx="9353550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893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728787"/>
            <a:ext cx="1091565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712637"/>
            <a:ext cx="576064" cy="416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348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2081212"/>
            <a:ext cx="10420350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324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16632"/>
            <a:ext cx="5616624" cy="666115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8947" y="2348880"/>
            <a:ext cx="73342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895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484784"/>
            <a:ext cx="5819775" cy="492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4840" y="831659"/>
            <a:ext cx="577215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357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1825" y="2000250"/>
            <a:ext cx="5848350" cy="2857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2414" y="2053228"/>
            <a:ext cx="648072" cy="287337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8125" y="1342228"/>
            <a:ext cx="577215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68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840354"/>
            <a:ext cx="5800725" cy="5981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6546" y="885570"/>
            <a:ext cx="790575" cy="3505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3546" y="216906"/>
            <a:ext cx="577215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04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55146"/>
            <a:ext cx="9107164" cy="46554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7387" y="685800"/>
            <a:ext cx="8277225" cy="61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75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1578"/>
            <a:ext cx="6984776" cy="3624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3573016"/>
            <a:ext cx="4444857" cy="3236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062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404664"/>
            <a:ext cx="7858125" cy="449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2785" y="5013176"/>
            <a:ext cx="7200900" cy="122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23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3" y="44624"/>
            <a:ext cx="9145016" cy="48705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1" y="519588"/>
            <a:ext cx="7992888" cy="626893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3212976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56570" y="3212976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49704" y="3212976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09056" y="3212976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700808"/>
            <a:ext cx="7924800" cy="2943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4797152"/>
            <a:ext cx="1409700" cy="36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788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9787" y="1290637"/>
            <a:ext cx="797242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711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16632"/>
            <a:ext cx="8362950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3068960"/>
            <a:ext cx="551497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925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1495425"/>
            <a:ext cx="792480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980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5987" y="1443037"/>
            <a:ext cx="782002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1443037"/>
            <a:ext cx="576064" cy="416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59925" y="2125943"/>
            <a:ext cx="576064" cy="416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58578" y="2797275"/>
            <a:ext cx="576064" cy="416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02051" y="3445457"/>
            <a:ext cx="576064" cy="416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58708" y="4139938"/>
            <a:ext cx="1797531" cy="416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932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9420797" cy="59046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1790849"/>
            <a:ext cx="792088" cy="416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71480" y="4649796"/>
            <a:ext cx="792088" cy="416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15358" y="5193806"/>
            <a:ext cx="1712489" cy="416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47389" y="6027183"/>
            <a:ext cx="792088" cy="416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540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556792"/>
            <a:ext cx="10011757" cy="4989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028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2293" y="764704"/>
            <a:ext cx="5410200" cy="5381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6949" y="2420888"/>
            <a:ext cx="1895475" cy="1809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711624" y="4437112"/>
            <a:ext cx="936104" cy="416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15523" y="5050570"/>
            <a:ext cx="936104" cy="416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02338" y="5664029"/>
            <a:ext cx="936104" cy="416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114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404664"/>
            <a:ext cx="5391150" cy="6019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2204864"/>
            <a:ext cx="2619375" cy="2066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03912" y="3501008"/>
            <a:ext cx="792088" cy="416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58018" y="4102892"/>
            <a:ext cx="792088" cy="416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88033" y="5352957"/>
            <a:ext cx="792088" cy="416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01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" y="1268760"/>
            <a:ext cx="1198245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412" y="1978537"/>
            <a:ext cx="1092517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755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3573016"/>
            <a:ext cx="9639300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1340768"/>
            <a:ext cx="3657600" cy="2105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72479" y="3616477"/>
            <a:ext cx="792088" cy="416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48924" y="4276233"/>
            <a:ext cx="792088" cy="416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60094" y="4959140"/>
            <a:ext cx="792088" cy="416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73015" y="5746219"/>
            <a:ext cx="792088" cy="416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623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58500" cy="3581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4077072"/>
            <a:ext cx="3619500" cy="25241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32504" y="4293096"/>
            <a:ext cx="576064" cy="416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099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2025-11-08T05:55:21Z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