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07" r:id="rId9"/>
    <p:sldId id="311" r:id="rId10"/>
    <p:sldId id="312" r:id="rId11"/>
    <p:sldId id="313" r:id="rId12"/>
    <p:sldId id="314" r:id="rId13"/>
    <p:sldId id="315" r:id="rId14"/>
    <p:sldId id="316" r:id="rId15"/>
    <p:sldId id="31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1" y="2564904"/>
            <a:ext cx="62769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99" y="3814762"/>
            <a:ext cx="44196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47812"/>
            <a:ext cx="10858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47862"/>
            <a:ext cx="105632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16632"/>
            <a:ext cx="5593234" cy="668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1976437"/>
            <a:ext cx="5819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461"/>
          <a:stretch/>
        </p:blipFill>
        <p:spPr>
          <a:xfrm>
            <a:off x="3143672" y="188640"/>
            <a:ext cx="5800725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686050"/>
            <a:ext cx="58388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68760"/>
            <a:ext cx="119634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2276872"/>
            <a:ext cx="109537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5013176"/>
            <a:ext cx="57606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9492" y="5626635"/>
            <a:ext cx="2097027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1814"/>
            <a:ext cx="9192716" cy="5769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949280"/>
            <a:ext cx="1224136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806" y="5964753"/>
            <a:ext cx="1224136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4493"/>
            <a:ext cx="10868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01008"/>
            <a:ext cx="93610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52562"/>
            <a:ext cx="10915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6084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789040"/>
            <a:ext cx="648072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57912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708920"/>
            <a:ext cx="19431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3861048"/>
            <a:ext cx="792088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57816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420888"/>
            <a:ext cx="202882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092545"/>
            <a:ext cx="864096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0430" y="4812625"/>
            <a:ext cx="1811554" cy="41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35807"/>
            <a:ext cx="119729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6" y="2132856"/>
            <a:ext cx="10829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81343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643289"/>
            <a:ext cx="75057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5302" y="4643289"/>
            <a:ext cx="7955114" cy="2026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2025-11-08T05:58:02Z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