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3048000"/>
            <a:ext cx="74199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762000"/>
            <a:ext cx="72675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852936"/>
            <a:ext cx="302433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5517232"/>
            <a:ext cx="86409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1781175"/>
            <a:ext cx="72104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207410"/>
            <a:ext cx="86409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5692" y="3207410"/>
            <a:ext cx="86409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8432" y="3890316"/>
            <a:ext cx="6772780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8432" y="4581128"/>
            <a:ext cx="5183792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16832"/>
            <a:ext cx="82105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332656"/>
            <a:ext cx="78295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708920"/>
            <a:ext cx="4701425" cy="37444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2379602"/>
            <a:ext cx="230425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2537" y="2719536"/>
            <a:ext cx="44386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057400"/>
            <a:ext cx="79057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526716"/>
            <a:ext cx="115212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6335" y="1844824"/>
            <a:ext cx="32670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780097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2832107"/>
            <a:ext cx="115212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94700" y="4961849"/>
            <a:ext cx="1609212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56" y="1772816"/>
            <a:ext cx="337185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7839075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47272" y="5013176"/>
            <a:ext cx="115212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838325"/>
            <a:ext cx="73152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005064"/>
            <a:ext cx="115212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9" y="44624"/>
            <a:ext cx="7949294" cy="41722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9952" y="4149080"/>
            <a:ext cx="7618456" cy="26742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50966" y="4890059"/>
            <a:ext cx="115212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0474" y="5561391"/>
            <a:ext cx="2463437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0915" y="6232722"/>
            <a:ext cx="669141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25141"/>
            <a:ext cx="842962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700611"/>
            <a:ext cx="68580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33500"/>
            <a:ext cx="1182052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73016"/>
            <a:ext cx="5905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844824"/>
            <a:ext cx="78962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492896"/>
            <a:ext cx="86409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3566" y="5155073"/>
            <a:ext cx="105062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1824037"/>
            <a:ext cx="78962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68651" y="3861048"/>
            <a:ext cx="115212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1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909637"/>
            <a:ext cx="82486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92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1524000"/>
            <a:ext cx="79533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0" y="3501008"/>
            <a:ext cx="5040561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7197" y="4183914"/>
            <a:ext cx="5040561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98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1481137"/>
            <a:ext cx="77628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0" y="1575295"/>
            <a:ext cx="5184577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9794" y="2188753"/>
            <a:ext cx="6978653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2864955"/>
            <a:ext cx="1800200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7256" y="4219193"/>
            <a:ext cx="950912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3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71947"/>
            <a:ext cx="118014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50912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3841" y="4995257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26702" y="5029981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47837"/>
            <a:ext cx="1179195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300537"/>
            <a:ext cx="58102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04937"/>
            <a:ext cx="117443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293096"/>
            <a:ext cx="6301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5491" y="4513015"/>
            <a:ext cx="8185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63709" y="4797153"/>
            <a:ext cx="818581" cy="36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68760"/>
            <a:ext cx="108299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04864"/>
            <a:ext cx="8305800" cy="331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272" y="2371826"/>
            <a:ext cx="3600450" cy="3181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439" y="5553176"/>
            <a:ext cx="7743825" cy="1143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7648" y="6269310"/>
            <a:ext cx="2533650" cy="40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61569" y="6220954"/>
            <a:ext cx="2730375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7599" y="2405438"/>
            <a:ext cx="37147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1804987"/>
            <a:ext cx="77438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7" y="2492896"/>
            <a:ext cx="86409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6816" y="4506891"/>
            <a:ext cx="86409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52736"/>
            <a:ext cx="7781925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933056"/>
            <a:ext cx="3286125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3068960"/>
            <a:ext cx="86409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1524" y="3068960"/>
            <a:ext cx="864096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20" y="1916832"/>
            <a:ext cx="22669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268760"/>
            <a:ext cx="7810500" cy="452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5949280"/>
            <a:ext cx="6248400" cy="466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23592" y="1916832"/>
            <a:ext cx="331236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2025-11-08T07:21:43Z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