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27" r:id="rId19"/>
    <p:sldId id="319" r:id="rId20"/>
    <p:sldId id="320" r:id="rId21"/>
    <p:sldId id="328" r:id="rId22"/>
    <p:sldId id="321" r:id="rId23"/>
    <p:sldId id="322" r:id="rId24"/>
    <p:sldId id="323" r:id="rId25"/>
    <p:sldId id="324" r:id="rId26"/>
    <p:sldId id="325" r:id="rId27"/>
    <p:sldId id="326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1388" autoAdjust="0"/>
  </p:normalViewPr>
  <p:slideViewPr>
    <p:cSldViewPr showGuides="1">
      <p:cViewPr varScale="1">
        <p:scale>
          <a:sx n="99" d="100"/>
          <a:sy n="99" d="100"/>
        </p:scale>
        <p:origin x="13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3033712"/>
            <a:ext cx="98679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9218"/>
            <a:ext cx="9021712" cy="667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1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918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08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101346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66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969690"/>
            <a:ext cx="9160396" cy="5888310"/>
            <a:chOff x="695400" y="116632"/>
            <a:chExt cx="10744572" cy="73284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16632"/>
              <a:ext cx="10629900" cy="461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4797152"/>
              <a:ext cx="10096500" cy="2647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968208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400506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622305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75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624012"/>
            <a:ext cx="94583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4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0218"/>
            <a:ext cx="107918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06896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6021288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476672"/>
            <a:ext cx="6553200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852936"/>
            <a:ext cx="69532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20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661" b="69427"/>
          <a:stretch/>
        </p:blipFill>
        <p:spPr>
          <a:xfrm>
            <a:off x="551384" y="1340768"/>
            <a:ext cx="10796801" cy="16045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140968"/>
            <a:ext cx="46196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87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4058" r="695"/>
          <a:stretch/>
        </p:blipFill>
        <p:spPr>
          <a:xfrm>
            <a:off x="479376" y="1268760"/>
            <a:ext cx="10546544" cy="346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45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35406"/>
            <a:ext cx="10369152" cy="592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6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63275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93305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1340768"/>
            <a:ext cx="67246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340768"/>
            <a:ext cx="97917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44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93596"/>
            <a:ext cx="9333756" cy="599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33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0469"/>
            <a:ext cx="8776840" cy="658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90872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3501008"/>
            <a:ext cx="26642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4259420"/>
            <a:ext cx="266429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95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7821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132856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30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21120"/>
            <a:ext cx="9217024" cy="60368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77281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76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7059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609329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86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90678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51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1504" y="0"/>
            <a:ext cx="8285829" cy="6768752"/>
            <a:chOff x="911424" y="-1179512"/>
            <a:chExt cx="10296525" cy="97996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-1179512"/>
              <a:ext cx="10296525" cy="4848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3429000"/>
              <a:ext cx="9324975" cy="5191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119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41286"/>
            <a:ext cx="9381380" cy="5916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62880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29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97440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69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489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35699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6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556792"/>
            <a:ext cx="10696947" cy="1453505"/>
            <a:chOff x="839416" y="1412776"/>
            <a:chExt cx="10696947" cy="14535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412776"/>
              <a:ext cx="1063942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2132856"/>
              <a:ext cx="10048875" cy="733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41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19"/>
            <a:ext cx="9217024" cy="583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251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29309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9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2025-11-08T05:39:11Z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