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43137"/>
            <a:ext cx="82200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776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49080"/>
            <a:ext cx="30003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8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581128"/>
            <a:ext cx="27717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6288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5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02" y="1843117"/>
            <a:ext cx="11420475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3861048"/>
            <a:ext cx="1368152" cy="19282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6560" y="1974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59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429000"/>
            <a:ext cx="25431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7261" y="219304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2761357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536726"/>
            <a:ext cx="201930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393" y="4437112"/>
            <a:ext cx="11687175" cy="1552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5800" y="1990593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200643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95927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551723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56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77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29000"/>
            <a:ext cx="21050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69123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5842" y="2688965"/>
            <a:ext cx="6041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8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6400"/>
            <a:ext cx="105156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133" y="2852936"/>
            <a:ext cx="2149428" cy="26728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85293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4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919287"/>
            <a:ext cx="96678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636912"/>
            <a:ext cx="2842018" cy="230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63691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2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871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274465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8772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587727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1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12143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2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014537"/>
            <a:ext cx="11963400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08568" y="32489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25052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5447" y="258301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70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97152"/>
            <a:ext cx="11210925" cy="1076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2123803"/>
            <a:ext cx="1224136" cy="36004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3365" y="2108889"/>
            <a:ext cx="2160240" cy="36004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4869160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76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3987"/>
            <a:ext cx="11696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437112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18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38275"/>
            <a:ext cx="113347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717032"/>
            <a:ext cx="5688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4293096"/>
            <a:ext cx="108519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2" y="4853966"/>
            <a:ext cx="63367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57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8327" y="526499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526499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7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7787"/>
            <a:ext cx="113823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89040"/>
            <a:ext cx="61926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6510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672" y="5091794"/>
            <a:ext cx="6742448" cy="562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9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905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954" y="2544352"/>
            <a:ext cx="2589749" cy="452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160" y="3120415"/>
            <a:ext cx="2913575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3552461"/>
            <a:ext cx="2592287" cy="555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160" y="4105108"/>
            <a:ext cx="4857792" cy="980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4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919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653136"/>
            <a:ext cx="2466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429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766" y="1916832"/>
            <a:ext cx="61823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766" y="2564904"/>
            <a:ext cx="51742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84623"/>
            <a:ext cx="7128792" cy="416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86234"/>
            <a:ext cx="6408712" cy="418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766" y="4090288"/>
            <a:ext cx="7419166" cy="706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338" y="4990386"/>
            <a:ext cx="4714614" cy="61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50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509120"/>
            <a:ext cx="30765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6376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9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57362"/>
            <a:ext cx="118300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5807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4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64907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73016"/>
            <a:ext cx="28575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21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729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293096"/>
            <a:ext cx="23812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72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80928"/>
            <a:ext cx="11372850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81" y="4221088"/>
            <a:ext cx="1141095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8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76450"/>
            <a:ext cx="11753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489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4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10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77072"/>
            <a:ext cx="20764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7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2025-10-31T10:04:08Z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