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2938462"/>
            <a:ext cx="913447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0"/>
            <a:ext cx="8961238" cy="2488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780928"/>
            <a:ext cx="53816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07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479" y="1268760"/>
            <a:ext cx="9369274" cy="4868342"/>
            <a:chOff x="695400" y="-459432"/>
            <a:chExt cx="10648950" cy="62208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5400" y="-459432"/>
              <a:ext cx="10648950" cy="5457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5085184"/>
              <a:ext cx="5105400" cy="6762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0376" y="1340768"/>
            <a:ext cx="2657475" cy="3000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91544" y="2636912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43872" y="4869160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583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2776"/>
            <a:ext cx="9165884" cy="31683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1340768"/>
            <a:ext cx="2724150" cy="316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7968" y="3861048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274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041"/>
            <a:ext cx="9100292" cy="220168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809404" y="1568614"/>
            <a:ext cx="8111132" cy="5028738"/>
            <a:chOff x="1487488" y="476672"/>
            <a:chExt cx="9839325" cy="656153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476672"/>
              <a:ext cx="9839325" cy="3267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19736" y="3933056"/>
              <a:ext cx="5162550" cy="3105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242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99155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22108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515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26832"/>
            <a:ext cx="9283950" cy="59311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83671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6280" y="342900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6280" y="530120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500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908720"/>
            <a:ext cx="10119070" cy="5790704"/>
            <a:chOff x="623392" y="1196752"/>
            <a:chExt cx="10763250" cy="61626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3392" y="1196752"/>
              <a:ext cx="10763250" cy="3429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35560" y="4797152"/>
              <a:ext cx="9248775" cy="2562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190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0"/>
            <a:ext cx="8945278" cy="39916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149080"/>
            <a:ext cx="3489474" cy="2574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45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647"/>
            <a:ext cx="6000750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573016"/>
            <a:ext cx="961072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54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84" y="1340768"/>
            <a:ext cx="8745586" cy="50386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2005" b="1948"/>
          <a:stretch/>
        </p:blipFill>
        <p:spPr>
          <a:xfrm>
            <a:off x="8780515" y="2636912"/>
            <a:ext cx="3377282" cy="231818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0176" y="573325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33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680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616530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8893600" cy="662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19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0"/>
            <a:ext cx="7571630" cy="6530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67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94773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46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02" b="2621"/>
          <a:stretch/>
        </p:blipFill>
        <p:spPr>
          <a:xfrm>
            <a:off x="551384" y="1268760"/>
            <a:ext cx="10657086" cy="55373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522920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27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196752"/>
            <a:ext cx="10620375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8900" y="2780928"/>
            <a:ext cx="2524125" cy="3076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2996952"/>
            <a:ext cx="8155830" cy="15308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00456" y="213285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726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0"/>
            <a:ext cx="9044150" cy="45341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4005064"/>
            <a:ext cx="5352504" cy="271873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264352" y="393305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942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60648"/>
            <a:ext cx="9046116" cy="652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81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23975"/>
            <a:ext cx="1062037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616530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31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2025-11-08T06:07:26Z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