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3392" y="1988840"/>
            <a:ext cx="11449050" cy="1961753"/>
            <a:chOff x="623392" y="1988840"/>
            <a:chExt cx="11449050" cy="196175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3392" y="1988840"/>
              <a:ext cx="11449050" cy="1038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79576" y="3140968"/>
              <a:ext cx="7972425" cy="80962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412776"/>
            <a:ext cx="1012507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689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62990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2204864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752" y="4077072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124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60132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07707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48328" y="407707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252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59180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2276872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4149080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909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10084350" cy="587727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91944" y="5960802"/>
            <a:ext cx="1728192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655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8760"/>
            <a:ext cx="997267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2276872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8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323975"/>
            <a:ext cx="10706100" cy="4210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486916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10602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264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63942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335699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935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2990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422108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970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8932662" cy="6534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238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74420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28498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041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268760"/>
            <a:ext cx="89916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173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4895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321297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625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2025-11-08T06:47:20Z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