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32" r:id="rId15"/>
    <p:sldId id="316" r:id="rId16"/>
    <p:sldId id="315" r:id="rId17"/>
    <p:sldId id="317" r:id="rId18"/>
    <p:sldId id="318" r:id="rId19"/>
    <p:sldId id="319" r:id="rId20"/>
    <p:sldId id="320" r:id="rId21"/>
    <p:sldId id="321" r:id="rId22"/>
    <p:sldId id="322" r:id="rId23"/>
    <p:sldId id="323" r:id="rId24"/>
    <p:sldId id="324" r:id="rId25"/>
    <p:sldId id="325" r:id="rId26"/>
    <p:sldId id="326" r:id="rId27"/>
    <p:sldId id="327" r:id="rId28"/>
    <p:sldId id="328" r:id="rId29"/>
    <p:sldId id="329" r:id="rId30"/>
    <p:sldId id="330" r:id="rId31"/>
    <p:sldId id="331" r:id="rId32"/>
    <p:sldId id="333" r:id="rId33"/>
    <p:sldId id="334" r:id="rId34"/>
    <p:sldId id="335" r:id="rId35"/>
    <p:sldId id="336" r:id="rId36"/>
    <p:sldId id="337" r:id="rId37"/>
  </p:sldIdLst>
  <p:sldSz cx="12192000" cy="6858000"/>
  <p:notesSz cx="6858000" cy="9144000"/>
  <p:custDataLst>
    <p:tags r:id="rId38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CE8F1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591" autoAdjust="0"/>
    <p:restoredTop sz="94660"/>
  </p:normalViewPr>
  <p:slideViewPr>
    <p:cSldViewPr showGuides="1">
      <p:cViewPr varScale="1">
        <p:scale>
          <a:sx n="83" d="100"/>
          <a:sy n="83" d="100"/>
        </p:scale>
        <p:origin x="112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2056" descr="图形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24507" y="165100"/>
            <a:ext cx="1742189" cy="7408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7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1.png"/><Relationship Id="rId4" Type="http://schemas.openxmlformats.org/officeDocument/2006/relationships/image" Target="../media/image50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5.png"/><Relationship Id="rId4" Type="http://schemas.openxmlformats.org/officeDocument/2006/relationships/image" Target="../media/image54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5.png"/><Relationship Id="rId4" Type="http://schemas.openxmlformats.org/officeDocument/2006/relationships/image" Target="../media/image6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5850" y="2400300"/>
            <a:ext cx="10020300" cy="2057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332656"/>
            <a:ext cx="8533974" cy="626469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75720" y="4725144"/>
            <a:ext cx="792088" cy="38535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08930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340768"/>
            <a:ext cx="10868025" cy="4457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816080" y="3645024"/>
            <a:ext cx="1080120" cy="5293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23483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2462" y="1490662"/>
            <a:ext cx="10887075" cy="3876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33248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1512" y="1395412"/>
            <a:ext cx="10848975" cy="4067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98959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85181" y="1340768"/>
            <a:ext cx="5829300" cy="42957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49877" y="2708920"/>
            <a:ext cx="3114675" cy="13144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6240015" y="4365104"/>
            <a:ext cx="1274465" cy="5293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49785" y="4941168"/>
            <a:ext cx="1274465" cy="5293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989949" y="4978562"/>
            <a:ext cx="890027" cy="5293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46807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52253" y="1484784"/>
            <a:ext cx="5810250" cy="3590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21005" y="2027708"/>
            <a:ext cx="1895475" cy="25050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104112" y="3280245"/>
            <a:ext cx="576064" cy="5293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135560" y="3907742"/>
            <a:ext cx="719627" cy="5293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846457" y="3872623"/>
            <a:ext cx="719627" cy="5293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8681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772816"/>
            <a:ext cx="5819775" cy="33147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04112" y="2276872"/>
            <a:ext cx="2619375" cy="20955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799856" y="3740182"/>
            <a:ext cx="1584176" cy="5293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43574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3552" y="1196752"/>
            <a:ext cx="5848350" cy="4733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72264" y="2276872"/>
            <a:ext cx="2133600" cy="22669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371272" y="3191962"/>
            <a:ext cx="576064" cy="5293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336284" y="3921167"/>
            <a:ext cx="576064" cy="5293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199808" y="4627224"/>
            <a:ext cx="888080" cy="5293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9045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37742" y="1196752"/>
            <a:ext cx="5886450" cy="5486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40216" y="2492896"/>
            <a:ext cx="1819275" cy="21907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079776" y="3212976"/>
            <a:ext cx="1584176" cy="5293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27848" y="4627822"/>
            <a:ext cx="936104" cy="5293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679239" y="6037199"/>
            <a:ext cx="1584176" cy="5293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1752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5848350" cy="4829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61298" y="1484784"/>
            <a:ext cx="5467350" cy="32670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40216" y="4753418"/>
            <a:ext cx="2552700" cy="18764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127448" y="5551957"/>
            <a:ext cx="864096" cy="5293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812775" y="5551957"/>
            <a:ext cx="864096" cy="5293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164856" y="2750884"/>
            <a:ext cx="1891584" cy="5293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10622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487" y="1268760"/>
            <a:ext cx="12011025" cy="628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7699" y="1908988"/>
            <a:ext cx="10896600" cy="47720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392144" y="4437112"/>
            <a:ext cx="1008112" cy="5293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239252" y="5201041"/>
            <a:ext cx="1720843" cy="5293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9" y="332657"/>
            <a:ext cx="9073008" cy="44609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28775" y="980728"/>
            <a:ext cx="8934450" cy="14097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05000" y="2390428"/>
            <a:ext cx="8658225" cy="43719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991544" y="4437112"/>
            <a:ext cx="2160240" cy="5293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215105" y="4394277"/>
            <a:ext cx="2914650" cy="2333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72307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9250" y="1762125"/>
            <a:ext cx="8953500" cy="3333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91544" y="3164315"/>
            <a:ext cx="2160240" cy="5293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51784" y="3134969"/>
            <a:ext cx="2409825" cy="1943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1788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19325" y="1338262"/>
            <a:ext cx="7753350" cy="4181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67110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47900" y="2233612"/>
            <a:ext cx="7696200" cy="2390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59256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3661" y="1229899"/>
            <a:ext cx="11636995" cy="614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344" y="1772816"/>
            <a:ext cx="11763375" cy="50577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176120" y="4843452"/>
            <a:ext cx="1296144" cy="38535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964040" y="5353992"/>
            <a:ext cx="891600" cy="38535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082400" y="5841672"/>
            <a:ext cx="1221512" cy="38535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366620" y="6321732"/>
            <a:ext cx="745604" cy="38535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19800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8231" y="1301452"/>
            <a:ext cx="11782425" cy="5295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79576" y="1036767"/>
            <a:ext cx="3096344" cy="5293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88274" y="1677657"/>
            <a:ext cx="1152128" cy="3946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886380" y="2186943"/>
            <a:ext cx="1152128" cy="3946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971980" y="4096766"/>
            <a:ext cx="3452612" cy="394699"/>
          </a:xfrm>
          <a:prstGeom prst="rect">
            <a:avLst/>
          </a:prstGeom>
          <a:solidFill>
            <a:srgbClr val="FCE8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89329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" y="2238375"/>
            <a:ext cx="11791950" cy="2381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401628" y="2674195"/>
            <a:ext cx="576064" cy="38535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69993" y="2674195"/>
            <a:ext cx="576064" cy="38535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443350" y="3171907"/>
            <a:ext cx="576064" cy="38535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357750" y="3658043"/>
            <a:ext cx="1186522" cy="38535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38527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643062"/>
            <a:ext cx="11725275" cy="3571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11624" y="2780928"/>
            <a:ext cx="576064" cy="3133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832304" y="3236126"/>
            <a:ext cx="809885" cy="3905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857516" y="4308787"/>
            <a:ext cx="1374387" cy="3133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91905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2109787"/>
            <a:ext cx="11725275" cy="2638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655840" y="2492896"/>
            <a:ext cx="576064" cy="38535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63634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249635"/>
            <a:ext cx="11696700" cy="5419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424592" y="2348880"/>
            <a:ext cx="288032" cy="5293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94559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331168"/>
            <a:ext cx="10782300" cy="5410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752184" y="4509120"/>
            <a:ext cx="1512168" cy="5293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45408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012" y="1268760"/>
            <a:ext cx="11991975" cy="647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85962" y="2343150"/>
            <a:ext cx="8220075" cy="21717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79576" y="4653136"/>
            <a:ext cx="6000750" cy="13239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9192344" y="3985480"/>
            <a:ext cx="576064" cy="5293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5249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404664"/>
            <a:ext cx="7775125" cy="51953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2" y="929874"/>
            <a:ext cx="7416824" cy="266038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87488" y="3789040"/>
            <a:ext cx="6135899" cy="266934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960096" y="4332877"/>
            <a:ext cx="4680520" cy="2324286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7824192" y="3080365"/>
            <a:ext cx="576064" cy="5293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9881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6459" y="218269"/>
            <a:ext cx="8248650" cy="45243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03915" y="4742644"/>
            <a:ext cx="7886700" cy="208597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912424" y="1442231"/>
            <a:ext cx="1657350" cy="207645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926485" y="3680606"/>
            <a:ext cx="1733550" cy="21240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888088" y="3212976"/>
            <a:ext cx="864096" cy="5293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015146" y="6165304"/>
            <a:ext cx="1776598" cy="5293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69993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1544" y="1412776"/>
            <a:ext cx="8239125" cy="5067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23592" y="3946426"/>
            <a:ext cx="2160240" cy="5293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56824" y="3946426"/>
            <a:ext cx="2215619" cy="2533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24809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1504" y="476672"/>
            <a:ext cx="8343900" cy="5867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19536" y="3573016"/>
            <a:ext cx="2448272" cy="5293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51784" y="3410372"/>
            <a:ext cx="4657725" cy="3124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38316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404664"/>
            <a:ext cx="8477250" cy="6124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40016" y="3645024"/>
            <a:ext cx="2657475" cy="19621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688288" y="2852936"/>
            <a:ext cx="576064" cy="5293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23928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88640"/>
            <a:ext cx="8315325" cy="2038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53973" y="1769790"/>
            <a:ext cx="1238250" cy="4572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47232" y="2420838"/>
            <a:ext cx="7800975" cy="36004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840416" y="2449441"/>
            <a:ext cx="2095500" cy="185737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8739406" y="1733705"/>
            <a:ext cx="576064" cy="5293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56004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0877550" cy="4781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2028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1544" y="63050"/>
            <a:ext cx="7128792" cy="675032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31704" y="4509120"/>
            <a:ext cx="720080" cy="38535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154175" y="6094852"/>
            <a:ext cx="534113" cy="38535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51147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1037" y="2162175"/>
            <a:ext cx="10829925" cy="2533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10149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340768"/>
            <a:ext cx="10839450" cy="4429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1556792"/>
            <a:ext cx="576064" cy="5293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477472" y="2181825"/>
            <a:ext cx="576064" cy="5293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151784" y="3555330"/>
            <a:ext cx="1440160" cy="5293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17552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6275" y="1395412"/>
            <a:ext cx="10839450" cy="4067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07768" y="1556792"/>
            <a:ext cx="1728192" cy="5293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96233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1987" y="2095500"/>
            <a:ext cx="10868025" cy="2667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10996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84</TotalTime>
  <Words>0</Words>
  <Application>Microsoft Office PowerPoint</Application>
  <PresentationFormat>宽屏</PresentationFormat>
  <Paragraphs>0</Paragraphs>
  <Slides>36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36</vt:i4>
      </vt:variant>
    </vt:vector>
  </HeadingPairs>
  <TitlesOfParts>
    <vt:vector size="39" baseType="lpstr">
      <vt:lpstr>宋体</vt:lpstr>
      <vt:lpstr>Arial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74</cp:revision>
  <dcterms:created xsi:type="dcterms:W3CDTF">2015-09-16T06:44:00Z</dcterms:created>
  <dcterms:modified xsi:type="dcterms:W3CDTF">2025-11-08T05:35:11Z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2A32E59F4C9C449DBD937741CF343650</vt:lpwstr>
  </property>
</Properties>
</file>