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5" y="3014662"/>
            <a:ext cx="504825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237" y="600075"/>
            <a:ext cx="8391525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92494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836712"/>
            <a:ext cx="7867650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8721" y="2994248"/>
            <a:ext cx="78581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1985962"/>
            <a:ext cx="822007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123825"/>
            <a:ext cx="7886700" cy="661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556792"/>
            <a:ext cx="23762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673183"/>
            <a:ext cx="5829300" cy="3076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963568" y="2876306"/>
            <a:ext cx="41534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347564"/>
            <a:ext cx="83058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712318"/>
            <a:ext cx="5040560" cy="30929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476672"/>
            <a:ext cx="7820025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356992"/>
            <a:ext cx="4572000" cy="3038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3356992"/>
            <a:ext cx="23762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6948" y="3356992"/>
            <a:ext cx="459105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404664"/>
            <a:ext cx="7867650" cy="2962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396656"/>
            <a:ext cx="5867400" cy="3390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040216" y="362371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28104" y="1988840"/>
            <a:ext cx="1412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1123950"/>
            <a:ext cx="82772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75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1547812"/>
            <a:ext cx="79629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06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819150"/>
            <a:ext cx="79629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4653136"/>
            <a:ext cx="30963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33052" y="5451789"/>
            <a:ext cx="585523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23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1038225"/>
            <a:ext cx="83153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522920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16632"/>
            <a:ext cx="792480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6596" y="3898726"/>
            <a:ext cx="7886700" cy="291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2420888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598" y="5384007"/>
            <a:ext cx="259173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78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885825"/>
            <a:ext cx="69723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1466850"/>
            <a:ext cx="82581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472514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124744"/>
            <a:ext cx="71723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1676400"/>
            <a:ext cx="83153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17697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290512"/>
            <a:ext cx="8315325" cy="627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348880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8492" y="3089660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28880" y="5230977"/>
            <a:ext cx="264703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2324100"/>
            <a:ext cx="6962775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404664"/>
            <a:ext cx="8372475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9611" y="5282902"/>
            <a:ext cx="7772400" cy="131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2492896"/>
            <a:ext cx="1296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29740" y="3928157"/>
            <a:ext cx="1296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82499" y="5282395"/>
            <a:ext cx="1296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2025-11-08T07:46:13Z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