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9" r:id="rId8"/>
    <p:sldId id="308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0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2" r:id="rId51"/>
    <p:sldId id="351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  <p:sldId id="381" r:id="rId81"/>
    <p:sldId id="382" r:id="rId82"/>
    <p:sldId id="383" r:id="rId83"/>
    <p:sldId id="384" r:id="rId84"/>
    <p:sldId id="385" r:id="rId85"/>
    <p:sldId id="386" r:id="rId86"/>
    <p:sldId id="387" r:id="rId87"/>
  </p:sldIdLst>
  <p:sldSz cx="12192000" cy="6858000"/>
  <p:notesSz cx="6858000" cy="9144000"/>
  <p:custDataLst>
    <p:tags r:id="rId8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gs" Target="tags/tag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996952"/>
            <a:ext cx="729615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115062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32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586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933056"/>
            <a:ext cx="3019945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43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80728"/>
            <a:ext cx="79914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1475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1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2633"/>
            <a:ext cx="114395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58" y="4070945"/>
            <a:ext cx="100869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5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513168" cy="570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7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700808"/>
            <a:ext cx="9372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45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377264" cy="555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5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19300"/>
            <a:ext cx="112490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71625"/>
            <a:ext cx="107251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16632"/>
            <a:ext cx="44196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61067"/>
            <a:ext cx="8201025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060848"/>
            <a:ext cx="11734800" cy="4524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196752"/>
            <a:ext cx="11737303" cy="5544615"/>
            <a:chOff x="263352" y="1124744"/>
            <a:chExt cx="11668125" cy="5665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24744"/>
              <a:ext cx="11668125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513013"/>
              <a:ext cx="1695450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190" y="5085184"/>
              <a:ext cx="11191875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6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49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909"/>
          <a:stretch/>
        </p:blipFill>
        <p:spPr>
          <a:xfrm>
            <a:off x="221177" y="1340768"/>
            <a:ext cx="11953875" cy="470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8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92696"/>
            <a:ext cx="98298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89040"/>
            <a:ext cx="89439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2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5252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628800"/>
            <a:ext cx="113442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5919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10441160" cy="567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9077944" cy="516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6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471"/>
            <a:ext cx="74676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68760"/>
            <a:ext cx="3495675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074696"/>
            <a:ext cx="7477125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49" y="4874921"/>
            <a:ext cx="112776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645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376522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43583" y="1175932"/>
            <a:ext cx="11353800" cy="5433404"/>
            <a:chOff x="643583" y="1175932"/>
            <a:chExt cx="11353800" cy="5433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3583" y="1175932"/>
              <a:ext cx="1066800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1874086"/>
              <a:ext cx="1110615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2591625"/>
              <a:ext cx="40386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08" y="3230649"/>
              <a:ext cx="365760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7408" y="3885553"/>
              <a:ext cx="1102995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3583" y="4646678"/>
              <a:ext cx="11353800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9716" y="5350653"/>
              <a:ext cx="981075" cy="5524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730" y="5999736"/>
              <a:ext cx="319087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8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00547"/>
            <a:ext cx="11431141" cy="4276725"/>
            <a:chOff x="407368" y="1600547"/>
            <a:chExt cx="11431141" cy="4276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00547"/>
              <a:ext cx="112395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229322"/>
              <a:ext cx="11287125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902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6632"/>
            <a:ext cx="5924550" cy="1066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63352" y="1340768"/>
            <a:ext cx="11892931" cy="5341937"/>
            <a:chOff x="263352" y="1340768"/>
            <a:chExt cx="11892931" cy="53419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340768"/>
              <a:ext cx="1172527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8827" y="2155718"/>
              <a:ext cx="110394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4052" y="2846893"/>
              <a:ext cx="11144250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1236" y="3626874"/>
              <a:ext cx="1110615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136" y="4349705"/>
              <a:ext cx="11144250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4408" y="5157192"/>
              <a:ext cx="11191875" cy="6953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2013" y="5949280"/>
              <a:ext cx="6296025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158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484784"/>
            <a:ext cx="11172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0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081087"/>
            <a:ext cx="6734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1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64704"/>
            <a:ext cx="966860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4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8747"/>
            <a:ext cx="10225136" cy="598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3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404664"/>
            <a:ext cx="44291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177" y="1124744"/>
            <a:ext cx="865822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153444"/>
            <a:ext cx="117252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2909467"/>
            <a:ext cx="111537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041" y="3677428"/>
            <a:ext cx="1110615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416" y="4425107"/>
            <a:ext cx="1119187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401" y="5121249"/>
            <a:ext cx="1108710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401" y="5877272"/>
            <a:ext cx="97536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7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14475"/>
            <a:ext cx="113347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671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85248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5" y="2852936"/>
            <a:ext cx="5246195" cy="338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6217000"/>
            <a:ext cx="70882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7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04925"/>
            <a:ext cx="106394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95450"/>
            <a:ext cx="115443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3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196752"/>
            <a:ext cx="11972925" cy="5387420"/>
            <a:chOff x="119336" y="1196752"/>
            <a:chExt cx="11972925" cy="5387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1196752"/>
              <a:ext cx="1197292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898247"/>
              <a:ext cx="11249025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051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66675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27090"/>
            <a:ext cx="5616624" cy="350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1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1344" y="1052736"/>
            <a:ext cx="11748889" cy="5297211"/>
            <a:chOff x="263352" y="937692"/>
            <a:chExt cx="11748889" cy="5297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937692"/>
              <a:ext cx="11258550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1916832"/>
              <a:ext cx="2343150" cy="1114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924944"/>
              <a:ext cx="1117282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806203"/>
              <a:ext cx="5153025" cy="7905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4454996"/>
              <a:ext cx="11115675" cy="11620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5998" y="5587203"/>
              <a:ext cx="13430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577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9376" y="1340768"/>
            <a:ext cx="11509052" cy="5243959"/>
            <a:chOff x="479376" y="1401200"/>
            <a:chExt cx="11509052" cy="52439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01200"/>
              <a:ext cx="1114425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03915"/>
              <a:ext cx="110394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980220"/>
              <a:ext cx="94011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9878" y="3780674"/>
              <a:ext cx="1125855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4581128"/>
              <a:ext cx="6305550" cy="771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5435484"/>
              <a:ext cx="9925050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20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5862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68" y="3657650"/>
            <a:ext cx="2952328" cy="321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5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79556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777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38287"/>
            <a:ext cx="11134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9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908720"/>
            <a:ext cx="76581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157192"/>
            <a:ext cx="89820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52562"/>
            <a:ext cx="111347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6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2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72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0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29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9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83724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4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908720"/>
            <a:ext cx="10657184" cy="581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6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92696"/>
            <a:ext cx="10096109" cy="596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69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57337"/>
            <a:ext cx="118776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6048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4" y="1124744"/>
            <a:ext cx="120110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9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34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28800"/>
            <a:ext cx="11106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27448" y="764704"/>
            <a:ext cx="10657184" cy="5832648"/>
            <a:chOff x="580457" y="1054249"/>
            <a:chExt cx="10996741" cy="60615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0457" y="1054249"/>
              <a:ext cx="108680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2067" y="1707298"/>
              <a:ext cx="3695700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2370943"/>
              <a:ext cx="4676775" cy="771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0457" y="3039691"/>
              <a:ext cx="10925175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97238" y="3664165"/>
              <a:ext cx="1011555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73438" y="4260753"/>
              <a:ext cx="10039350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75948" y="4894752"/>
              <a:ext cx="10001250" cy="8477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23432" y="5719251"/>
              <a:ext cx="9925050" cy="6572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75948" y="6353816"/>
              <a:ext cx="177165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660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51384" y="1268760"/>
            <a:ext cx="10906125" cy="5299551"/>
            <a:chOff x="463377" y="1192932"/>
            <a:chExt cx="10906125" cy="5299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377" y="1192932"/>
              <a:ext cx="520065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377" y="1772816"/>
              <a:ext cx="1080135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384" y="2496716"/>
              <a:ext cx="421957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2064" y="3080348"/>
              <a:ext cx="3219450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384" y="3768755"/>
              <a:ext cx="7391400" cy="1238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377" y="4725144"/>
              <a:ext cx="10906125" cy="11334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3392" y="5806683"/>
              <a:ext cx="18859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969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3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347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8273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14462"/>
            <a:ext cx="8934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980728"/>
            <a:ext cx="1096268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912"/>
          <a:stretch/>
        </p:blipFill>
        <p:spPr>
          <a:xfrm>
            <a:off x="263352" y="1052736"/>
            <a:ext cx="11420475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772816"/>
            <a:ext cx="6762750" cy="107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864371"/>
            <a:ext cx="108204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713" y="3584451"/>
            <a:ext cx="10906125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521" y="4481386"/>
            <a:ext cx="4324350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938" y="5375441"/>
            <a:ext cx="110109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1384" y="1124744"/>
            <a:ext cx="10964341" cy="5578574"/>
            <a:chOff x="551384" y="1124744"/>
            <a:chExt cx="10964341" cy="55785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124744"/>
              <a:ext cx="108585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132856"/>
              <a:ext cx="1895475" cy="78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275" y="2714625"/>
              <a:ext cx="10839450" cy="1428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3922018"/>
              <a:ext cx="3667125" cy="1238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7225" y="5160268"/>
              <a:ext cx="10858500" cy="762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0063" y="5922268"/>
              <a:ext cx="5619750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758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9376" y="1412776"/>
            <a:ext cx="11116888" cy="4804882"/>
            <a:chOff x="479997" y="1268760"/>
            <a:chExt cx="11116888" cy="4804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997" y="1268760"/>
              <a:ext cx="108299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853" y="1973610"/>
              <a:ext cx="956310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710" y="3000472"/>
              <a:ext cx="1092517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853" y="3829643"/>
              <a:ext cx="99250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997" y="4437112"/>
              <a:ext cx="11115675" cy="1143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5368792"/>
              <a:ext cx="203835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325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268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24744"/>
            <a:ext cx="113252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60" y="4149080"/>
            <a:ext cx="5544616" cy="255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7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0162"/>
            <a:ext cx="112776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0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91294"/>
            <a:ext cx="74485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8300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5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476672"/>
            <a:ext cx="10616503" cy="2736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68960"/>
            <a:ext cx="6984776" cy="364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237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037781" cy="653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4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2575"/>
            <a:ext cx="11334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7068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8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05012"/>
            <a:ext cx="109156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5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4013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32656"/>
            <a:ext cx="982027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6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966034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2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142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宽屏</PresentationFormat>
  <Paragraphs>0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2025-11-08T06:12:59Z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