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3038475"/>
            <a:ext cx="67341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2"/>
            <a:ext cx="58388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559" y="5661248"/>
            <a:ext cx="489585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262187"/>
            <a:ext cx="54673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268760"/>
            <a:ext cx="119824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8315325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699989"/>
            <a:ext cx="5305425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2075135"/>
            <a:ext cx="2486025" cy="2438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80176" y="4145854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82677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838325"/>
            <a:ext cx="7810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228725"/>
            <a:ext cx="78009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300162"/>
            <a:ext cx="79438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4420"/>
            <a:ext cx="108775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4044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647" y="2934069"/>
            <a:ext cx="94044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2322" y="5793016"/>
            <a:ext cx="94044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828800"/>
            <a:ext cx="75819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23975"/>
            <a:ext cx="108394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0942"/>
            <a:ext cx="61817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03917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3356992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8410" y="4074622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5614" y="5533032"/>
            <a:ext cx="2758217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4012"/>
            <a:ext cx="108585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59626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937" y="5949280"/>
            <a:ext cx="10144125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5877272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064"/>
          <a:stretch/>
        </p:blipFill>
        <p:spPr>
          <a:xfrm>
            <a:off x="983432" y="1628800"/>
            <a:ext cx="10448925" cy="4069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76872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4572" y="302922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0243" y="4437112"/>
            <a:ext cx="129211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424112"/>
            <a:ext cx="104298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789040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476672"/>
            <a:ext cx="59150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