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14347"/>
            <a:ext cx="11809312" cy="8293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48018"/>
            <a:ext cx="8942188" cy="610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666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0393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9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563225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7036"/>
            <a:ext cx="7357914" cy="30849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140968"/>
            <a:ext cx="9020670" cy="360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35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67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577064" cy="59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31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16632"/>
            <a:ext cx="9001000" cy="6648242"/>
            <a:chOff x="1055440" y="-819472"/>
            <a:chExt cx="9721080" cy="7864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-819472"/>
              <a:ext cx="9721080" cy="57776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157192"/>
              <a:ext cx="9556352" cy="1887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050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7046"/>
            <a:ext cx="10117930" cy="573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51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0584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15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92773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556792"/>
            <a:ext cx="4176464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2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