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22" r:id="rId6"/>
    <p:sldId id="323" r:id="rId7"/>
    <p:sldId id="324" r:id="rId8"/>
    <p:sldId id="325" r:id="rId9"/>
    <p:sldId id="326" r:id="rId10"/>
    <p:sldId id="306" r:id="rId11"/>
    <p:sldId id="307" r:id="rId12"/>
    <p:sldId id="327" r:id="rId13"/>
    <p:sldId id="328" r:id="rId14"/>
    <p:sldId id="308" r:id="rId15"/>
    <p:sldId id="309" r:id="rId16"/>
    <p:sldId id="310" r:id="rId17"/>
    <p:sldId id="311" r:id="rId18"/>
    <p:sldId id="312" r:id="rId19"/>
    <p:sldId id="331" r:id="rId20"/>
    <p:sldId id="329" r:id="rId21"/>
    <p:sldId id="330" r:id="rId22"/>
    <p:sldId id="332" r:id="rId23"/>
    <p:sldId id="314" r:id="rId24"/>
    <p:sldId id="315" r:id="rId25"/>
    <p:sldId id="316" r:id="rId26"/>
    <p:sldId id="317" r:id="rId27"/>
    <p:sldId id="318" r:id="rId28"/>
    <p:sldId id="319" r:id="rId29"/>
    <p:sldId id="320" r:id="rId30"/>
    <p:sldId id="321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2857500"/>
            <a:ext cx="9439275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584835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708920"/>
            <a:ext cx="342900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442470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80887" y="5102227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5943600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844824"/>
            <a:ext cx="2428875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321680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7012" y="4490024"/>
            <a:ext cx="10709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5962650" cy="431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988840"/>
            <a:ext cx="4457700" cy="2838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99656" y="400506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95614" y="3970340"/>
            <a:ext cx="11324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948" y="4595373"/>
            <a:ext cx="11324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98176" y="5231980"/>
            <a:ext cx="11324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87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5915025" cy="421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276872"/>
            <a:ext cx="3295650" cy="2562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9856" y="3284984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4676" y="5160082"/>
            <a:ext cx="10791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2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20300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2" y="2347912"/>
            <a:ext cx="1084897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9424"/>
            <a:ext cx="9433048" cy="56819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628800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2878866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92390" y="3515473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4149080"/>
            <a:ext cx="4819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27170" y="4149080"/>
            <a:ext cx="12053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9064" y="4808837"/>
            <a:ext cx="12053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62704" y="5422295"/>
            <a:ext cx="993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59342" y="6058903"/>
            <a:ext cx="5605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25" y="833437"/>
            <a:ext cx="59245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268760"/>
            <a:ext cx="118681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865" y="2060848"/>
            <a:ext cx="11534775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299695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3068960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90230" y="2818211"/>
            <a:ext cx="94345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78656" y="3304348"/>
            <a:ext cx="94345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68559" y="3304348"/>
            <a:ext cx="94345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65471" y="5491964"/>
            <a:ext cx="943453" cy="503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92344" y="5491964"/>
            <a:ext cx="1224136" cy="503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9087"/>
            <a:ext cx="117252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437112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33907" y="4437112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18028" y="4892310"/>
            <a:ext cx="9461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22879" y="5332147"/>
            <a:ext cx="5727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96358" y="5332147"/>
            <a:ext cx="379226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0768" y="5771985"/>
            <a:ext cx="11207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1387180"/>
            <a:ext cx="23762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0665" y="1827018"/>
            <a:ext cx="23762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81931" y="2243706"/>
            <a:ext cx="57873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85828" y="2243706"/>
            <a:ext cx="11706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12754" y="3100233"/>
            <a:ext cx="177493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9052" y="3551646"/>
            <a:ext cx="10085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2110" y="4005064"/>
            <a:ext cx="8064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17592" y="4850016"/>
            <a:ext cx="20185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85563" y="5278279"/>
            <a:ext cx="55425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23244" y="5278279"/>
            <a:ext cx="8107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00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05954"/>
            <a:ext cx="9145016" cy="5447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250733"/>
            <a:ext cx="10953750" cy="556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306896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1170" y="5279725"/>
            <a:ext cx="10153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16359" y="5951057"/>
            <a:ext cx="10153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42871" y="5951057"/>
            <a:ext cx="10153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257425"/>
            <a:ext cx="1125855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90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95437"/>
            <a:ext cx="118014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63510" y="2204864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480" y="2644702"/>
            <a:ext cx="42843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491" y="4404054"/>
            <a:ext cx="33803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00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293862"/>
            <a:ext cx="11849100" cy="3143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806" y="4437112"/>
            <a:ext cx="11753850" cy="1581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31704" y="3356992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92261" y="3356992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01547" y="5058471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680176" y="1916832"/>
            <a:ext cx="1512168" cy="28803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71832" y="2321946"/>
            <a:ext cx="1512168" cy="28803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780" y="5509884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99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268760"/>
            <a:ext cx="119729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624" y="2060848"/>
            <a:ext cx="828675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3547702"/>
            <a:ext cx="57606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938212"/>
            <a:ext cx="82486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484784"/>
            <a:ext cx="57606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2205037"/>
            <a:ext cx="820102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780928"/>
            <a:ext cx="1440160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45768" y="3386647"/>
            <a:ext cx="814527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6632"/>
            <a:ext cx="830580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3" y="4599384"/>
            <a:ext cx="3096344" cy="223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6632"/>
            <a:ext cx="7623596" cy="23499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1" y="2535982"/>
            <a:ext cx="7632848" cy="423738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1243446"/>
            <a:ext cx="57606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7450" y="4276013"/>
            <a:ext cx="4414853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7084" y="6165304"/>
            <a:ext cx="934900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1557337"/>
            <a:ext cx="82105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604837"/>
            <a:ext cx="7829550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996952"/>
            <a:ext cx="129614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3" y="476672"/>
            <a:ext cx="8890679" cy="61206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700808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581025"/>
            <a:ext cx="7810500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548680"/>
            <a:ext cx="93610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3336" y="3071961"/>
            <a:ext cx="93610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7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390775"/>
            <a:ext cx="1083945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66837"/>
            <a:ext cx="109061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22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870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65313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708" y="5301208"/>
            <a:ext cx="11523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1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585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0084" y="5229200"/>
            <a:ext cx="15921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13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680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276872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44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339" y="1124744"/>
            <a:ext cx="10100245" cy="56802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5373216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9077" y="6009823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84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2025-11-08T05:28:04Z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