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302" r:id="rId2"/>
    <p:sldId id="304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3" r:id="rId31"/>
    <p:sldId id="334" r:id="rId32"/>
    <p:sldId id="335" r:id="rId33"/>
    <p:sldId id="336" r:id="rId34"/>
    <p:sldId id="337" r:id="rId35"/>
    <p:sldId id="338" r:id="rId36"/>
    <p:sldId id="339" r:id="rId37"/>
    <p:sldId id="340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11B58-3AB8-4374-B15A-DB6C09084E3A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BD4D92-99DD-4AF3-8D9F-44739C5DF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495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D4D92-99DD-4AF3-8D9F-44739C5DFBE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95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D4D92-99DD-4AF3-8D9F-44739C5DFBE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43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10924753" cy="25451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271712"/>
            <a:ext cx="1043940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71712"/>
            <a:ext cx="1224136" cy="797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933056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47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8332"/>
            <a:ext cx="10585176" cy="551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3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81212"/>
            <a:ext cx="108775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22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572452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926555"/>
            <a:ext cx="2400300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306896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5304" y="4293096"/>
            <a:ext cx="9826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589240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43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583882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844824"/>
            <a:ext cx="495300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2780928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3372" y="3405961"/>
            <a:ext cx="15985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4653" y="4007844"/>
            <a:ext cx="14150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1903" y="4007844"/>
            <a:ext cx="8929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6642" y="4656026"/>
            <a:ext cx="10752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8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579120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626643"/>
            <a:ext cx="3143250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4826537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8870" y="5509444"/>
            <a:ext cx="8487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8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93068"/>
            <a:ext cx="581977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6962" y="1268760"/>
            <a:ext cx="5534025" cy="3390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4192" y="4509120"/>
            <a:ext cx="3409950" cy="2057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31703" y="4017218"/>
            <a:ext cx="27234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7480" y="4734848"/>
            <a:ext cx="3112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119675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3728" y="2636912"/>
            <a:ext cx="23089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19586" y="3356992"/>
            <a:ext cx="3840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062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40768"/>
            <a:ext cx="581977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2132856"/>
            <a:ext cx="5038725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369909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403178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18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268760"/>
            <a:ext cx="1200150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" y="1898663"/>
            <a:ext cx="10868025" cy="3943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384" y="5008575"/>
            <a:ext cx="2352675" cy="1666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84432" y="445833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48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95425"/>
            <a:ext cx="1085850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581128"/>
            <a:ext cx="1895475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4653136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6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743519"/>
            <a:ext cx="9073009" cy="5252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4" y="1340768"/>
            <a:ext cx="10877550" cy="527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71963" y="227687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94574" y="4765429"/>
            <a:ext cx="14854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58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40067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939221"/>
            <a:ext cx="529590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06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77550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365104"/>
            <a:ext cx="2533650" cy="2419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6493718"/>
            <a:ext cx="361950" cy="247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06841" y="364502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7895" y="445525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20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4679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484784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2204864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6947" y="3003517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09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9793088" cy="51985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7400" y="2348880"/>
            <a:ext cx="2398472" cy="19442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31620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3632" y="3952809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15875" y="3952809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8680" y="5318621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47510" y="6024676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45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7"/>
            <a:ext cx="5616624" cy="46195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1464" y="1268760"/>
            <a:ext cx="5561738" cy="522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90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340768"/>
            <a:ext cx="119062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7" y="1958677"/>
            <a:ext cx="118205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4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00200"/>
            <a:ext cx="117252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220486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502" y="285304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285304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55287" y="284147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2572" y="3429000"/>
            <a:ext cx="75535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75741" y="3429000"/>
            <a:ext cx="5447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32814" y="3926710"/>
            <a:ext cx="6597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83285" y="4401272"/>
            <a:ext cx="6597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68338" y="4401272"/>
            <a:ext cx="6597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17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47837"/>
            <a:ext cx="117729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34888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3233" y="330957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8296" y="4200830"/>
            <a:ext cx="8398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55668" y="4200830"/>
            <a:ext cx="13768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45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8" y="1268760"/>
            <a:ext cx="11259588" cy="12459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466" y="2743091"/>
            <a:ext cx="4992801" cy="14551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20" y="2688677"/>
            <a:ext cx="6596341" cy="1529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08" y="4418205"/>
            <a:ext cx="10041097" cy="128262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47728" y="4397822"/>
            <a:ext cx="648072" cy="304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46513" y="4852679"/>
            <a:ext cx="648072" cy="304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13673" y="5265923"/>
            <a:ext cx="648072" cy="304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32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62112"/>
            <a:ext cx="117443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276872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5264" y="4293095"/>
            <a:ext cx="1419008" cy="374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6514" y="4779231"/>
            <a:ext cx="2543982" cy="374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9361040" cy="58915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360247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22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" y="1340768"/>
            <a:ext cx="120586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78" y="1950368"/>
            <a:ext cx="8343900" cy="3533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5626943"/>
            <a:ext cx="5162550" cy="1114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2214" y="3284984"/>
            <a:ext cx="3600450" cy="1857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93998" y="498008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68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462087"/>
            <a:ext cx="82581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64502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96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7" y="68189"/>
            <a:ext cx="8136904" cy="67451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64502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7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22007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402680"/>
            <a:ext cx="2762250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54304" y="27089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9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24865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628800"/>
            <a:ext cx="2800350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3789040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00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447800"/>
            <a:ext cx="83248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57301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16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885825"/>
            <a:ext cx="83153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077072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4725144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0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82105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2420888"/>
            <a:ext cx="3048000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2852936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56147" y="4149080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81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66837"/>
            <a:ext cx="10858500" cy="4124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700808"/>
            <a:ext cx="91440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227687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4466" y="2971353"/>
            <a:ext cx="11078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56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04975"/>
            <a:ext cx="108775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49289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72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57312"/>
            <a:ext cx="10915650" cy="4143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278092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8109" y="3463835"/>
            <a:ext cx="84961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90706" y="4869160"/>
            <a:ext cx="17651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22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061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348880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37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1534"/>
            <a:ext cx="10729192" cy="55518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2276872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04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2593"/>
            <a:ext cx="109251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3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</Words>
  <Application>Microsoft Office PowerPoint</Application>
  <PresentationFormat>宽屏</PresentationFormat>
  <Paragraphs>2</Paragraphs>
  <Slides>37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2025-11-08T05:21:31Z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