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990850"/>
            <a:ext cx="106965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476672"/>
            <a:ext cx="8417074" cy="6144766"/>
            <a:chOff x="1199456" y="0"/>
            <a:chExt cx="10001250" cy="75849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0"/>
              <a:ext cx="10001250" cy="506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5013176"/>
              <a:ext cx="9077325" cy="2571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351584" y="5445224"/>
            <a:ext cx="172819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5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1296"/>
            <a:ext cx="9782272" cy="595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095375"/>
            <a:ext cx="1011555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1247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1490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27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991996" cy="5994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6926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200919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6106131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9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4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19760"/>
            <a:ext cx="8915796" cy="593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2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0"/>
            <a:ext cx="6920258" cy="24382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490548"/>
            <a:ext cx="7108078" cy="43674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49289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077072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589240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6381328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6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6322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501008"/>
            <a:ext cx="5358606" cy="323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0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203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1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