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11262295" cy="1564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196752"/>
            <a:ext cx="11848598" cy="5628512"/>
            <a:chOff x="263352" y="1196752"/>
            <a:chExt cx="11848598" cy="5628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96752"/>
              <a:ext cx="118395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225" y="1817283"/>
              <a:ext cx="11134725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489" y="2619315"/>
              <a:ext cx="1110615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6750" y="3296007"/>
              <a:ext cx="91535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6750" y="3972282"/>
              <a:ext cx="9572625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1688" y="4715232"/>
              <a:ext cx="11020425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6750" y="5414838"/>
              <a:ext cx="11125200" cy="7048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59496" y="6129939"/>
              <a:ext cx="1409700" cy="6953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848528" y="2602827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7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74513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7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59730" y="404664"/>
            <a:ext cx="11599510" cy="6285072"/>
            <a:chOff x="259730" y="404664"/>
            <a:chExt cx="11599510" cy="628507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404664"/>
              <a:ext cx="4943475" cy="7524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7954" y="1157139"/>
              <a:ext cx="343852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9496" y="1900089"/>
              <a:ext cx="5010150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6635" y="2708920"/>
              <a:ext cx="4191000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79576" y="3480445"/>
              <a:ext cx="2895600" cy="7810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70576" y="1133831"/>
              <a:ext cx="5388664" cy="29432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368" y="4365104"/>
              <a:ext cx="11058525" cy="762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9730" y="5270511"/>
              <a:ext cx="11353800" cy="75247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83432" y="6022986"/>
              <a:ext cx="9620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653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68150" cy="28479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01546" y="3933056"/>
            <a:ext cx="10447745" cy="2808312"/>
            <a:chOff x="-240704" y="2620739"/>
            <a:chExt cx="14323565" cy="3829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40704" y="2780928"/>
              <a:ext cx="4467225" cy="3514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53569" y="2780928"/>
              <a:ext cx="2838450" cy="3581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7049" y="2620739"/>
              <a:ext cx="3009900" cy="3829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20336" y="3276228"/>
              <a:ext cx="4962525" cy="30194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704512" y="3289787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5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08719"/>
            <a:ext cx="11089232" cy="562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10929544" cy="56879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92740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48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53136"/>
            <a:ext cx="113442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4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04962"/>
            <a:ext cx="11334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2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07170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5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10297144" cy="597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6907"/>
            <a:ext cx="8162925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8739"/>
            <a:ext cx="1179195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52" y="1991124"/>
            <a:ext cx="1122045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852" y="2924944"/>
            <a:ext cx="11268075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3734176"/>
            <a:ext cx="11134725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1504" y="4482761"/>
            <a:ext cx="1866900" cy="714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3686010"/>
            <a:ext cx="11134725" cy="723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1504" y="4434595"/>
            <a:ext cx="1866900" cy="7143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63352" y="220388"/>
            <a:ext cx="11839575" cy="6494728"/>
            <a:chOff x="263352" y="220388"/>
            <a:chExt cx="11839575" cy="649472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2525" y="5185121"/>
              <a:ext cx="11277600" cy="7334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87488" y="5981691"/>
              <a:ext cx="3638550" cy="73342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9536" y="220388"/>
              <a:ext cx="8162925" cy="9620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342220"/>
              <a:ext cx="11791950" cy="6858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852" y="2014605"/>
              <a:ext cx="11220450" cy="762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4852" y="2948425"/>
              <a:ext cx="11268075" cy="6667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3709491"/>
              <a:ext cx="11134725" cy="7239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31504" y="4458076"/>
              <a:ext cx="1866900" cy="714375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10704512" y="2948425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6517" y="1160956"/>
            <a:ext cx="11763375" cy="5549002"/>
            <a:chOff x="286517" y="1160956"/>
            <a:chExt cx="11763375" cy="55490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6517" y="1160956"/>
              <a:ext cx="11763375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9451" y="1700808"/>
              <a:ext cx="10868025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2603" y="2442958"/>
              <a:ext cx="107346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7075" y="3159717"/>
              <a:ext cx="10772775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0591" y="3821460"/>
              <a:ext cx="10782300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7728" y="4507260"/>
              <a:ext cx="10868025" cy="6667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2523" y="5256184"/>
              <a:ext cx="10906125" cy="6477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89198" y="5986058"/>
              <a:ext cx="10839450" cy="7239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32504" y="5925754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2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51954" y="1178074"/>
            <a:ext cx="10944646" cy="5563294"/>
            <a:chOff x="551954" y="1178074"/>
            <a:chExt cx="11106150" cy="55968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178074"/>
              <a:ext cx="1096327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1844824"/>
              <a:ext cx="2562225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954" y="2511574"/>
              <a:ext cx="11106150" cy="771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225589"/>
              <a:ext cx="2486025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4354" y="3887126"/>
              <a:ext cx="10953750" cy="828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4682554"/>
              <a:ext cx="199072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8641" y="5338249"/>
              <a:ext cx="10925175" cy="7048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72047" y="6165304"/>
              <a:ext cx="253365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1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263"/>
          <a:stretch/>
        </p:blipFill>
        <p:spPr>
          <a:xfrm>
            <a:off x="95548" y="1402123"/>
            <a:ext cx="11896725" cy="836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93" y="2370598"/>
            <a:ext cx="111252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01" y="3151133"/>
            <a:ext cx="10887075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052" y="3919207"/>
            <a:ext cx="1092517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052" y="4880602"/>
            <a:ext cx="108489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7528" y="188640"/>
            <a:ext cx="8048625" cy="981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693" y="5733256"/>
            <a:ext cx="11049000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76520" y="5861047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3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188640"/>
            <a:ext cx="8856984" cy="6408712"/>
            <a:chOff x="24599" y="-99392"/>
            <a:chExt cx="10014751" cy="7340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99" y="-99392"/>
              <a:ext cx="38100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-99392"/>
              <a:ext cx="3943350" cy="3543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99" y="3440205"/>
              <a:ext cx="4124325" cy="3800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79976" y="3861048"/>
              <a:ext cx="3867150" cy="3324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189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7718" y="1219622"/>
            <a:ext cx="11010900" cy="5458111"/>
            <a:chOff x="477718" y="1219622"/>
            <a:chExt cx="11010900" cy="5458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718" y="1219622"/>
              <a:ext cx="110109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946080"/>
              <a:ext cx="228600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205" y="2536630"/>
              <a:ext cx="1082992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3148648"/>
              <a:ext cx="5353050" cy="82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9180" y="3877232"/>
              <a:ext cx="10887075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4538117"/>
              <a:ext cx="8905875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9160" y="5229933"/>
              <a:ext cx="10820400" cy="752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19101" y="5982408"/>
              <a:ext cx="86106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61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8014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107727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306" y="2727095"/>
            <a:ext cx="10829925" cy="7143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1344" y="3717032"/>
            <a:ext cx="11737304" cy="2736304"/>
            <a:chOff x="-384720" y="3419475"/>
            <a:chExt cx="14959433" cy="35043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84720" y="3419475"/>
              <a:ext cx="3810000" cy="34385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96701" y="3497538"/>
              <a:ext cx="3771900" cy="3343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4414" y="3447175"/>
              <a:ext cx="3857625" cy="34766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50438" y="3490659"/>
              <a:ext cx="3724275" cy="3429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848528" y="2750886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69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9376" y="1196752"/>
            <a:ext cx="11036009" cy="5457378"/>
            <a:chOff x="479376" y="1196752"/>
            <a:chExt cx="11036009" cy="5457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746"/>
            <a:stretch/>
          </p:blipFill>
          <p:spPr>
            <a:xfrm>
              <a:off x="479376" y="1196752"/>
              <a:ext cx="10868025" cy="6480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2110" y="1912863"/>
              <a:ext cx="24003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6410" y="2550068"/>
              <a:ext cx="107823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3763" y="3171271"/>
              <a:ext cx="461962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9735" y="3840099"/>
              <a:ext cx="1091565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83652" y="4511005"/>
              <a:ext cx="2914650" cy="7524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4023" y="5263480"/>
              <a:ext cx="10887075" cy="6858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15480" y="5949280"/>
              <a:ext cx="297180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549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93349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9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0966" y="1268760"/>
            <a:ext cx="10952730" cy="5318695"/>
            <a:chOff x="480966" y="1268760"/>
            <a:chExt cx="10952730" cy="5318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08394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844824"/>
              <a:ext cx="135255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041" y="2511574"/>
              <a:ext cx="1089660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383" y="3139393"/>
              <a:ext cx="866775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521" y="3812782"/>
              <a:ext cx="1092517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0177" y="4497204"/>
              <a:ext cx="3448050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0966" y="5186756"/>
              <a:ext cx="1093470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28136" y="5949280"/>
              <a:ext cx="40100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58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161" y="5455568"/>
            <a:ext cx="181927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546134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3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2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9700"/>
            <a:ext cx="111347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9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14475"/>
            <a:ext cx="113061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7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321693"/>
            <a:ext cx="11896725" cy="1819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3556" y="3130310"/>
            <a:ext cx="11321688" cy="3581325"/>
            <a:chOff x="22325" y="2780928"/>
            <a:chExt cx="12939370" cy="40466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25" y="3016027"/>
              <a:ext cx="3672408" cy="367240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08183" y="2780928"/>
              <a:ext cx="2642929" cy="381756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1112" y="3076083"/>
              <a:ext cx="3173631" cy="37514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96400" y="3034041"/>
              <a:ext cx="3265295" cy="379350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2315928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51538"/>
            <a:ext cx="9865096" cy="586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6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253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84984"/>
            <a:ext cx="286702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227934"/>
            <a:ext cx="11182350" cy="1990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2224" y="5267139"/>
            <a:ext cx="1152128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6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92896"/>
            <a:ext cx="1368152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536279"/>
            <a:ext cx="1872208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5589240"/>
            <a:ext cx="108012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0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357312"/>
            <a:ext cx="12001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20080" cy="64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7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80728"/>
            <a:ext cx="11112182" cy="565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2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2025-11-07T09:18:30Z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