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32" r:id="rId4"/>
    <p:sldId id="304" r:id="rId5"/>
    <p:sldId id="305" r:id="rId6"/>
    <p:sldId id="306" r:id="rId7"/>
    <p:sldId id="317" r:id="rId8"/>
    <p:sldId id="31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3019425"/>
            <a:ext cx="67722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95412"/>
            <a:ext cx="105727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84677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365104"/>
            <a:ext cx="581977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218" y="3775720"/>
            <a:ext cx="18383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666983" cy="492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508088"/>
            <a:ext cx="7791972" cy="50445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6048825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3" y="2708920"/>
            <a:ext cx="79248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906" y="250329"/>
            <a:ext cx="28860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98" y="3356992"/>
            <a:ext cx="35528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74" y="1022226"/>
            <a:ext cx="82962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604837"/>
            <a:ext cx="79533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852936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2200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871" y="1700808"/>
            <a:ext cx="3741801" cy="2808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4041068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3084" y="5418455"/>
            <a:ext cx="840947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489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30377"/>
            <a:ext cx="6629400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4097039"/>
            <a:ext cx="2619375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3529700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50196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9607"/>
            <a:ext cx="3816424" cy="660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2118"/>
            <a:ext cx="11029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149080"/>
            <a:ext cx="57606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5902" y="5445445"/>
            <a:ext cx="2593954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2348" y="6128351"/>
            <a:ext cx="1517508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71612"/>
            <a:ext cx="104870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815653"/>
            <a:ext cx="108012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0824" y="3498559"/>
            <a:ext cx="108012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3716" y="4146742"/>
            <a:ext cx="108012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9109" y="4158316"/>
            <a:ext cx="108012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77706" y="4818073"/>
            <a:ext cx="108012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4334" y="4818073"/>
            <a:ext cx="108012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138362"/>
            <a:ext cx="99060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51495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8625" y="2799678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1243" y="3505733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9956" y="4130766"/>
            <a:ext cx="864096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507826"/>
            <a:ext cx="5848350" cy="630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9588"/>
            <a:ext cx="18383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908720"/>
            <a:ext cx="54006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85975"/>
            <a:ext cx="109823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