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3009900"/>
            <a:ext cx="86391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48762"/>
            <a:ext cx="107537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2210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322" b="1953"/>
          <a:stretch/>
        </p:blipFill>
        <p:spPr>
          <a:xfrm>
            <a:off x="1199456" y="1252745"/>
            <a:ext cx="10262745" cy="5584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210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32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340768"/>
            <a:ext cx="106965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61048"/>
            <a:ext cx="4176464" cy="295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6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9691"/>
            <a:ext cx="10106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08518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60932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01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1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995692" cy="449950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991914" y="1301940"/>
            <a:ext cx="4200086" cy="2559108"/>
            <a:chOff x="3719736" y="1340768"/>
            <a:chExt cx="5628594" cy="34385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9736" y="1340768"/>
              <a:ext cx="2724150" cy="34385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r="6043" b="1200"/>
            <a:stretch/>
          </p:blipFill>
          <p:spPr>
            <a:xfrm>
              <a:off x="6744072" y="1340768"/>
              <a:ext cx="2604258" cy="3425487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207568" y="278092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436851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515719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27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584"/>
            <a:ext cx="8335168" cy="4066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149079"/>
            <a:ext cx="4896544" cy="25999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6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75723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5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435950" cy="575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4102"/>
            <a:ext cx="5268664" cy="3205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85592"/>
            <a:ext cx="779819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391900" cy="5976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2018"/>
            <a:ext cx="9189838" cy="6185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5567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49289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0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8677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772816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52125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17032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97420"/>
            <a:ext cx="92170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733256"/>
            <a:ext cx="799288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01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775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15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632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9411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5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394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852936"/>
            <a:ext cx="7672734" cy="38321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46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154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3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9954492" cy="5520580"/>
            <a:chOff x="551384" y="1268760"/>
            <a:chExt cx="10639797" cy="6185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268760"/>
              <a:ext cx="10610850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996952"/>
              <a:ext cx="9991725" cy="445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6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10848" cy="5858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5511" y="1587168"/>
            <a:ext cx="115212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439742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8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6775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1490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7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