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5" r:id="rId14"/>
    <p:sldId id="314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3109912"/>
            <a:ext cx="67246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582930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124744"/>
            <a:ext cx="5514975" cy="4048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7894" y="5090834"/>
            <a:ext cx="2250554" cy="171237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00991" y="4137505"/>
            <a:ext cx="57606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1036" y="4843560"/>
            <a:ext cx="1160547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33198" y="4843560"/>
            <a:ext cx="842722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76529" y="1637372"/>
            <a:ext cx="842722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34940" y="3095782"/>
            <a:ext cx="842722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24985" y="3824986"/>
            <a:ext cx="842722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268760"/>
            <a:ext cx="119919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7" y="2060848"/>
            <a:ext cx="10906125" cy="2066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912" y="4437112"/>
            <a:ext cx="1704975" cy="2276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3591057"/>
            <a:ext cx="57606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108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5876925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2166" y="1700808"/>
            <a:ext cx="58293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896" y="4674443"/>
            <a:ext cx="1905000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62" y="1412776"/>
            <a:ext cx="10887075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3356992"/>
            <a:ext cx="57606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48908" y="4005174"/>
            <a:ext cx="890908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6795"/>
            <a:ext cx="109537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492896"/>
            <a:ext cx="1008112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4925" y="3115654"/>
            <a:ext cx="1008112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823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16497"/>
            <a:ext cx="2304256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317776"/>
            <a:ext cx="29813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412776"/>
            <a:ext cx="59055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268760"/>
            <a:ext cx="119348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060848"/>
            <a:ext cx="95440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57219"/>
            <a:ext cx="11508864" cy="38519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1" y="5157192"/>
            <a:ext cx="11536981" cy="16869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4097438"/>
            <a:ext cx="576064" cy="509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8237" y="5132277"/>
            <a:ext cx="1254855" cy="330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52845" y="5583690"/>
            <a:ext cx="619020" cy="330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01564" y="5583690"/>
            <a:ext cx="1162588" cy="330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2015" y="5988804"/>
            <a:ext cx="1162588" cy="330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47194" y="6440216"/>
            <a:ext cx="2280654" cy="330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00455" y="6440216"/>
            <a:ext cx="847169" cy="330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268760"/>
            <a:ext cx="119634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2" y="2046312"/>
            <a:ext cx="10963275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3535733"/>
            <a:ext cx="93610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6352" y="3535733"/>
            <a:ext cx="2533863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4886522"/>
            <a:ext cx="93610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8839" y="5569428"/>
            <a:ext cx="93610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5660" y="5569428"/>
            <a:ext cx="93610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91294" y="5569428"/>
            <a:ext cx="1837153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31168"/>
            <a:ext cx="11791950" cy="541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2348880"/>
            <a:ext cx="847169" cy="330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30276" y="2800293"/>
            <a:ext cx="847169" cy="330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61901" y="3228556"/>
            <a:ext cx="558035" cy="330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83977" y="3656819"/>
            <a:ext cx="558035" cy="330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60686" y="4108232"/>
            <a:ext cx="1291698" cy="330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4904" y="4548070"/>
            <a:ext cx="1291698" cy="330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96626" y="5439320"/>
            <a:ext cx="811342" cy="330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13182" y="6318996"/>
            <a:ext cx="1041721" cy="330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16544" y="6318996"/>
            <a:ext cx="4119816" cy="330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7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692696"/>
            <a:ext cx="356235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87" y="1275159"/>
            <a:ext cx="11651853" cy="554805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84232" y="5589240"/>
            <a:ext cx="847169" cy="330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35513" y="6422617"/>
            <a:ext cx="752575" cy="330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71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7885"/>
          <a:stretch/>
        </p:blipFill>
        <p:spPr>
          <a:xfrm>
            <a:off x="263352" y="1268760"/>
            <a:ext cx="11725275" cy="33520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1" y="1333533"/>
            <a:ext cx="504056" cy="330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7806" y="1773370"/>
            <a:ext cx="504056" cy="330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92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8277225" cy="3790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0296" y="3140968"/>
            <a:ext cx="3057525" cy="1685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08168" y="5157192"/>
            <a:ext cx="5228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98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1262062"/>
            <a:ext cx="78486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3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052736"/>
            <a:ext cx="827722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5589011"/>
            <a:ext cx="4448175" cy="106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48031" y="5120680"/>
            <a:ext cx="5228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85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837" y="447675"/>
            <a:ext cx="7934325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19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332656"/>
            <a:ext cx="8267700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8029" y="908720"/>
            <a:ext cx="78867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36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412776"/>
            <a:ext cx="77914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50277" y="2132856"/>
            <a:ext cx="10057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58753" y="4447792"/>
            <a:ext cx="10057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45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223962"/>
            <a:ext cx="79248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708920"/>
            <a:ext cx="5228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2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91369"/>
            <a:ext cx="109156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75587"/>
            <a:ext cx="7344816" cy="67824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979434"/>
            <a:ext cx="5228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8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65845"/>
            <a:ext cx="109061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475694"/>
            <a:ext cx="1440160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5073001"/>
            <a:ext cx="1440160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57337"/>
            <a:ext cx="108775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890712"/>
            <a:ext cx="108870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780928"/>
            <a:ext cx="936104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5938" y="3475694"/>
            <a:ext cx="1849941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90700"/>
            <a:ext cx="1085850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916832"/>
            <a:ext cx="9525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73446"/>
            <a:ext cx="9865096" cy="58399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973446"/>
            <a:ext cx="9525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6976"/>
            <a:ext cx="5867400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9156" y="1208484"/>
            <a:ext cx="5619750" cy="567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4725144"/>
            <a:ext cx="792088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6088" y="3197286"/>
            <a:ext cx="1444287" cy="529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2025-11-08T05:39:40Z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