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31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605087"/>
            <a:ext cx="5238750" cy="1647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8300"/>
            <a:ext cx="116586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47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2087"/>
            <a:ext cx="116967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40770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93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789040"/>
            <a:ext cx="2200275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21818" y="256502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303450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93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717032"/>
            <a:ext cx="287655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2015999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49289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0019" y="2996952"/>
            <a:ext cx="720080" cy="38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62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149080"/>
            <a:ext cx="183832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87055" y="197978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471019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879153"/>
            <a:ext cx="432048" cy="316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3879153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65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6610"/>
          <a:stretch/>
        </p:blipFill>
        <p:spPr>
          <a:xfrm>
            <a:off x="263352" y="1556793"/>
            <a:ext cx="11706225" cy="18722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068960"/>
            <a:ext cx="18002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43390" r="33566" b="8213"/>
          <a:stretch/>
        </p:blipFill>
        <p:spPr>
          <a:xfrm>
            <a:off x="407368" y="3897051"/>
            <a:ext cx="7776864" cy="20882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897051"/>
            <a:ext cx="34385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9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2776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1355" t="43390" b="8213"/>
          <a:stretch/>
        </p:blipFill>
        <p:spPr>
          <a:xfrm>
            <a:off x="6240016" y="3645024"/>
            <a:ext cx="3353297" cy="2088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4014" y="3670580"/>
            <a:ext cx="3343275" cy="209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1559" y="3670580"/>
            <a:ext cx="18002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53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251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74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33525"/>
            <a:ext cx="110204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564904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068960"/>
            <a:ext cx="34563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4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4204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564904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19" y="3517271"/>
            <a:ext cx="270750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673" y="4104231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36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381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5372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51571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829" y="4365104"/>
            <a:ext cx="6120680" cy="23440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220486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789039"/>
            <a:ext cx="720080" cy="337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6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6498" y="242088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50912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6021288"/>
            <a:ext cx="9577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0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71637"/>
            <a:ext cx="118491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5" y="2636912"/>
            <a:ext cx="31908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0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7846"/>
          <a:stretch/>
        </p:blipFill>
        <p:spPr>
          <a:xfrm>
            <a:off x="335360" y="1268760"/>
            <a:ext cx="11477625" cy="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4476" t="27464" r="48785"/>
          <a:stretch/>
        </p:blipFill>
        <p:spPr>
          <a:xfrm>
            <a:off x="8844034" y="908720"/>
            <a:ext cx="3168352" cy="254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1131" y="1052736"/>
            <a:ext cx="3190875" cy="264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0016" y="1376772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19384"/>
          <a:stretch/>
        </p:blipFill>
        <p:spPr>
          <a:xfrm>
            <a:off x="335359" y="3844702"/>
            <a:ext cx="11477625" cy="209626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59896" y="4437112"/>
            <a:ext cx="5676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36122" y="4938101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5445224"/>
            <a:ext cx="49685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34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382970"/>
            <a:ext cx="6686550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3016257"/>
            <a:ext cx="469582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4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40405"/>
            <a:ext cx="67913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56470"/>
            <a:ext cx="11334750" cy="222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512915"/>
            <a:ext cx="8201025" cy="1076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8090" y="2164280"/>
            <a:ext cx="11326036" cy="1192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402744"/>
            <a:ext cx="11334750" cy="990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541345"/>
            <a:ext cx="59046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051076"/>
            <a:ext cx="8424936" cy="466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79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824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66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80728"/>
            <a:ext cx="1056322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157192"/>
            <a:ext cx="748665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88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3919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356" y="1988840"/>
            <a:ext cx="11393919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970" y="4941167"/>
            <a:ext cx="11359305" cy="146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70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62087"/>
            <a:ext cx="118110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381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6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4847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51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00200"/>
            <a:ext cx="117633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8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9670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578" y="2708920"/>
            <a:ext cx="1135380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0473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9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52587"/>
            <a:ext cx="117824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068960"/>
            <a:ext cx="26670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7375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2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297710"/>
            <a:ext cx="3905250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8448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17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955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293096"/>
            <a:ext cx="3562350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5381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08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2025-11-03T12:39:37Z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