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30" r:id="rId21"/>
    <p:sldId id="321" r:id="rId22"/>
    <p:sldId id="322" r:id="rId23"/>
    <p:sldId id="323" r:id="rId24"/>
    <p:sldId id="324" r:id="rId25"/>
    <p:sldId id="326" r:id="rId26"/>
    <p:sldId id="325" r:id="rId27"/>
    <p:sldId id="327" r:id="rId28"/>
    <p:sldId id="328" r:id="rId29"/>
    <p:sldId id="329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538412"/>
            <a:ext cx="58293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0892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25782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4475"/>
            <a:ext cx="117443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15096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1" y="270892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24898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289" y="4332303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665" y="4865073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83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7437"/>
            <a:ext cx="116109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103" y="348331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4425" y="402317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16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362925"/>
            <a:ext cx="2609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1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19250"/>
            <a:ext cx="11325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677398"/>
            <a:ext cx="42957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347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6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8478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56490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422108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373216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96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4937"/>
            <a:ext cx="116205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654439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264456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21297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3205" y="373513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69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680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6892"/>
          <a:stretch/>
        </p:blipFill>
        <p:spPr>
          <a:xfrm>
            <a:off x="263352" y="5013176"/>
            <a:ext cx="11391900" cy="11250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04312" y="5049388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558" y="5588195"/>
            <a:ext cx="6189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2916335"/>
            <a:ext cx="18383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88720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79267" y="54452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905"/>
          <a:stretch/>
        </p:blipFill>
        <p:spPr>
          <a:xfrm>
            <a:off x="319948" y="1340768"/>
            <a:ext cx="11258550" cy="16375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78183" t="45489" r="5253" b="356"/>
          <a:stretch/>
        </p:blipFill>
        <p:spPr>
          <a:xfrm>
            <a:off x="7464152" y="2679875"/>
            <a:ext cx="1800200" cy="1800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529879"/>
            <a:ext cx="1838325" cy="190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376" y="2529879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705"/>
          <a:stretch/>
        </p:blipFill>
        <p:spPr>
          <a:xfrm>
            <a:off x="291373" y="4480075"/>
            <a:ext cx="11258550" cy="5585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482"/>
          <a:stretch/>
        </p:blipFill>
        <p:spPr>
          <a:xfrm>
            <a:off x="319948" y="4772853"/>
            <a:ext cx="11229975" cy="13353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79776" y="5053334"/>
            <a:ext cx="7116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5656" y="5589240"/>
            <a:ext cx="9997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4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44181"/>
          <a:stretch/>
        </p:blipFill>
        <p:spPr>
          <a:xfrm>
            <a:off x="335360" y="1556792"/>
            <a:ext cx="11229975" cy="16375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5" y="2169068"/>
            <a:ext cx="78455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708920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2681708"/>
            <a:ext cx="3888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4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409"/>
          <a:stretch/>
        </p:blipFill>
        <p:spPr>
          <a:xfrm>
            <a:off x="263352" y="1340768"/>
            <a:ext cx="11696700" cy="26953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717032"/>
            <a:ext cx="24955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3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66" y="1412776"/>
            <a:ext cx="108013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66" y="3212976"/>
            <a:ext cx="86010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212976"/>
            <a:ext cx="76328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968" y="3781636"/>
            <a:ext cx="7805279" cy="4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922" y="4258022"/>
            <a:ext cx="48540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503" y="4799012"/>
            <a:ext cx="8404438" cy="38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5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7312"/>
            <a:ext cx="116300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17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400175"/>
            <a:ext cx="64198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64410"/>
            <a:ext cx="113919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61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4963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16832"/>
            <a:ext cx="33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43204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954458"/>
            <a:ext cx="39604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564" y="3429000"/>
            <a:ext cx="67335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988802"/>
            <a:ext cx="77048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8686" y="4465786"/>
            <a:ext cx="4539241" cy="619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262760"/>
            <a:ext cx="42484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6084" y="5781970"/>
            <a:ext cx="61760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6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60483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5688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08920"/>
            <a:ext cx="43924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388" y="3104963"/>
            <a:ext cx="4412492" cy="766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4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5153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6496" y="1988840"/>
            <a:ext cx="5339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978" y="2780928"/>
            <a:ext cx="4469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2920" y="3624248"/>
            <a:ext cx="4983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206" y="4102688"/>
            <a:ext cx="4884753" cy="694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434" y="4909195"/>
            <a:ext cx="65707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6688" y="5407150"/>
            <a:ext cx="53373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1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76362"/>
            <a:ext cx="118776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29249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17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9225"/>
            <a:ext cx="117729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298380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2839" y="45235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34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76450"/>
            <a:ext cx="116300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0764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1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90725"/>
            <a:ext cx="117443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0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928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0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250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5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66887"/>
            <a:ext cx="117633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0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2025-11-03T12:23:53Z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