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3119437"/>
            <a:ext cx="4848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8486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91" y="2780928"/>
            <a:ext cx="7581900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9984" y="1916832"/>
            <a:ext cx="3714750" cy="3019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36160" y="2143057"/>
            <a:ext cx="548523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822960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540" y="2492896"/>
            <a:ext cx="7877175" cy="2009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4509120"/>
            <a:ext cx="6201948" cy="23053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29596" y="4056873"/>
            <a:ext cx="548523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2128837"/>
            <a:ext cx="62579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685800"/>
            <a:ext cx="82296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429000"/>
            <a:ext cx="144016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8662" y="4761148"/>
            <a:ext cx="1307498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268760"/>
            <a:ext cx="120015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5" y="2376487"/>
            <a:ext cx="1087755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3313282"/>
            <a:ext cx="93610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6399" y="3313282"/>
            <a:ext cx="93610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993" y="928691"/>
            <a:ext cx="9989567" cy="58715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1124744"/>
            <a:ext cx="201622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5357" y="1749778"/>
            <a:ext cx="704379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7276" y="1761352"/>
            <a:ext cx="953020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4562" y="2363235"/>
            <a:ext cx="1559350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6673" y="2999842"/>
            <a:ext cx="1083343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1443037"/>
            <a:ext cx="79724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579120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132856"/>
            <a:ext cx="378142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077072"/>
            <a:ext cx="93610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8969" y="5337212"/>
            <a:ext cx="548799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2422"/>
            <a:ext cx="116776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271" y="2924522"/>
            <a:ext cx="1174432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1895221"/>
            <a:ext cx="5760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6716" y="2346634"/>
            <a:ext cx="959363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9491" y="2855920"/>
            <a:ext cx="760365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6179" y="3307333"/>
            <a:ext cx="760365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10954" y="3307333"/>
            <a:ext cx="760365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5642" y="4372204"/>
            <a:ext cx="760365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33698" y="4869915"/>
            <a:ext cx="760365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76635" y="5402350"/>
            <a:ext cx="760365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76450"/>
            <a:ext cx="117538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77278"/>
            <a:ext cx="720080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9994" y="3277278"/>
            <a:ext cx="49805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7360" y="4284275"/>
            <a:ext cx="5284743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918946"/>
            <a:ext cx="83058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2025-11-08T07:31:49Z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