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176462"/>
            <a:ext cx="860107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700212"/>
            <a:ext cx="99822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78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85875"/>
            <a:ext cx="106680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9411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33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57150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57192"/>
            <a:ext cx="93821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2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442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140968"/>
            <a:ext cx="535305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45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4011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96952"/>
            <a:ext cx="100774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7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5" y="1340767"/>
            <a:ext cx="8496945" cy="33942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824" b="4296"/>
          <a:stretch/>
        </p:blipFill>
        <p:spPr>
          <a:xfrm>
            <a:off x="8688288" y="1196752"/>
            <a:ext cx="3349214" cy="24834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48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8871944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19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96752"/>
            <a:ext cx="106965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934910"/>
            <a:ext cx="2957612" cy="39101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13285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01897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87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8465938" cy="34567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819" t="1" r="7610" b="308"/>
          <a:stretch/>
        </p:blipFill>
        <p:spPr>
          <a:xfrm>
            <a:off x="8832304" y="1340768"/>
            <a:ext cx="3168352" cy="26887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97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78201"/>
            <a:ext cx="10802863" cy="5885284"/>
            <a:chOff x="623392" y="1484784"/>
            <a:chExt cx="10802863" cy="5885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1484784"/>
              <a:ext cx="1070610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3140968"/>
              <a:ext cx="10010775" cy="4229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760296" y="184482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3161" y="2627249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3481632"/>
            <a:ext cx="777686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443711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537321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67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52736"/>
            <a:ext cx="9977010" cy="5616624"/>
            <a:chOff x="911424" y="-315416"/>
            <a:chExt cx="10601325" cy="64898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-315416"/>
              <a:ext cx="10601325" cy="5876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517232"/>
              <a:ext cx="9153525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55172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489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79715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64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8869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53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394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5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1" y="1412776"/>
            <a:ext cx="6947744" cy="36313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972" t="2910" r="347" b="1314"/>
          <a:stretch/>
        </p:blipFill>
        <p:spPr>
          <a:xfrm>
            <a:off x="7032104" y="1988840"/>
            <a:ext cx="5051542" cy="264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98679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8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965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8691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63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57150"/>
            <a:ext cx="8410575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8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5372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867150"/>
            <a:ext cx="286702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9330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22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81248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14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975757"/>
            <a:ext cx="9763222" cy="5877272"/>
            <a:chOff x="1199456" y="980728"/>
            <a:chExt cx="9763222" cy="58772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980728"/>
              <a:ext cx="9763222" cy="219281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5800" y="2636912"/>
              <a:ext cx="3576340" cy="294379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7568" y="5525946"/>
              <a:ext cx="6559102" cy="133205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840416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6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680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2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3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924944"/>
            <a:ext cx="3648720" cy="37562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3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2025-11-08T06:28:53Z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