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35" r:id="rId13"/>
    <p:sldId id="336" r:id="rId14"/>
    <p:sldId id="337" r:id="rId15"/>
    <p:sldId id="338" r:id="rId16"/>
    <p:sldId id="339" r:id="rId17"/>
    <p:sldId id="340" r:id="rId18"/>
    <p:sldId id="313" r:id="rId19"/>
    <p:sldId id="332" r:id="rId20"/>
    <p:sldId id="333" r:id="rId21"/>
    <p:sldId id="334" r:id="rId22"/>
    <p:sldId id="341" r:id="rId23"/>
    <p:sldId id="342" r:id="rId24"/>
    <p:sldId id="343" r:id="rId25"/>
    <p:sldId id="344" r:id="rId26"/>
    <p:sldId id="345" r:id="rId27"/>
    <p:sldId id="346" r:id="rId28"/>
    <p:sldId id="347" r:id="rId29"/>
    <p:sldId id="348" r:id="rId30"/>
    <p:sldId id="349" r:id="rId31"/>
    <p:sldId id="350" r:id="rId32"/>
    <p:sldId id="351" r:id="rId33"/>
    <p:sldId id="352" r:id="rId34"/>
    <p:sldId id="353" r:id="rId35"/>
    <p:sldId id="354" r:id="rId36"/>
    <p:sldId id="355" r:id="rId37"/>
    <p:sldId id="356" r:id="rId38"/>
    <p:sldId id="357" r:id="rId39"/>
    <p:sldId id="358" r:id="rId40"/>
    <p:sldId id="359" r:id="rId41"/>
    <p:sldId id="360" r:id="rId42"/>
    <p:sldId id="361" r:id="rId43"/>
    <p:sldId id="362" r:id="rId44"/>
    <p:sldId id="363" r:id="rId45"/>
    <p:sldId id="364" r:id="rId46"/>
    <p:sldId id="365" r:id="rId47"/>
    <p:sldId id="366" r:id="rId48"/>
    <p:sldId id="367" r:id="rId49"/>
    <p:sldId id="314" r:id="rId50"/>
    <p:sldId id="315" r:id="rId51"/>
    <p:sldId id="316" r:id="rId52"/>
    <p:sldId id="317" r:id="rId53"/>
    <p:sldId id="318" r:id="rId54"/>
  </p:sldIdLst>
  <p:sldSz cx="12192000" cy="6858000"/>
  <p:notesSz cx="6858000" cy="9144000"/>
  <p:custDataLst>
    <p:tags r:id="rId5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4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5700" y="3028950"/>
            <a:ext cx="480060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4897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3140968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91775" y="3140968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89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2054696"/>
            <a:ext cx="10829925" cy="4038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325" y="1260748"/>
            <a:ext cx="10858500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348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2906241"/>
            <a:ext cx="10906125" cy="2466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625" y="2123505"/>
            <a:ext cx="10858500" cy="800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40216" y="4653136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006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404664"/>
            <a:ext cx="437197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196752"/>
            <a:ext cx="9395878" cy="553862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48418" y="2564904"/>
            <a:ext cx="96340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29441" y="3745522"/>
            <a:ext cx="96340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59993" y="4926139"/>
            <a:ext cx="96340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10059" y="5504874"/>
            <a:ext cx="70987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748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898" y="956357"/>
            <a:ext cx="9286259" cy="448442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9099" y="5399768"/>
            <a:ext cx="9269982" cy="1375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0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431379"/>
            <a:ext cx="109347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568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12887"/>
            <a:ext cx="1078230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420888"/>
            <a:ext cx="5752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95616" y="3129393"/>
            <a:ext cx="5752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97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001" y="950114"/>
            <a:ext cx="9701535" cy="57192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6021288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38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260648"/>
            <a:ext cx="5924550" cy="299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439" y="3501008"/>
            <a:ext cx="5191125" cy="2838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2064" y="3643883"/>
            <a:ext cx="5019675" cy="2695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752184" y="2799619"/>
            <a:ext cx="5752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324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340768"/>
            <a:ext cx="5810250" cy="4143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2431380"/>
            <a:ext cx="2276475" cy="196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39816" y="2492896"/>
            <a:ext cx="307394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3140968"/>
            <a:ext cx="12241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65156" y="3754426"/>
            <a:ext cx="12241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79698" y="4391034"/>
            <a:ext cx="12241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28012" y="4391034"/>
            <a:ext cx="12241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23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" y="1282849"/>
            <a:ext cx="11991975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799" y="2204864"/>
            <a:ext cx="10820400" cy="4086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27848" y="3933056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21518" y="5589240"/>
            <a:ext cx="135480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772816"/>
            <a:ext cx="5819775" cy="3219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2310978"/>
            <a:ext cx="2952750" cy="2143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11824" y="3691324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68351" y="4374229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804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700808"/>
            <a:ext cx="5829300" cy="3781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2348880"/>
            <a:ext cx="2971800" cy="2209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39816" y="2980887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42237" y="3629070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7639" y="4288827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100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5162" y="433387"/>
            <a:ext cx="5781675" cy="5991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4653136"/>
            <a:ext cx="5752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54856" y="5877272"/>
            <a:ext cx="9289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350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1009" y="980728"/>
            <a:ext cx="5772150" cy="541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5705" y="2420888"/>
            <a:ext cx="2390775" cy="2047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03712" y="2780928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82982" y="3359662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98324" y="4653136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08289" y="5894518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84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5133975" cy="4800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1412776"/>
            <a:ext cx="4800600" cy="2295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8959" y="4005064"/>
            <a:ext cx="2790825" cy="1771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056440" y="1340768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52267" y="2579259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288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6632"/>
            <a:ext cx="9073008" cy="4623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689" y="836713"/>
            <a:ext cx="9804864" cy="17505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89411" y="2204864"/>
            <a:ext cx="2949220" cy="219035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0016" y="2222112"/>
            <a:ext cx="3725330" cy="21731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24139" y="4589919"/>
            <a:ext cx="2975090" cy="2224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69948" y="4509120"/>
            <a:ext cx="4044399" cy="228521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227339" y="2237294"/>
            <a:ext cx="5752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454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476672"/>
            <a:ext cx="5838825" cy="484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2705" y="5445224"/>
            <a:ext cx="5743575" cy="103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857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873" y="1117738"/>
            <a:ext cx="9764663" cy="53355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933056"/>
            <a:ext cx="20162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787477"/>
            <a:ext cx="237172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302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77277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443511"/>
            <a:ext cx="25202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3308373"/>
            <a:ext cx="5410200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648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2814" y="1188873"/>
            <a:ext cx="9893746" cy="51204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21478" y="3771244"/>
            <a:ext cx="25202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3645024"/>
            <a:ext cx="285750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998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790700"/>
            <a:ext cx="1087755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54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1350" y="361950"/>
            <a:ext cx="5829300" cy="613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952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5505450" cy="502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1673572"/>
            <a:ext cx="579120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266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45307"/>
            <a:ext cx="11772900" cy="2371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0187" y="4005064"/>
            <a:ext cx="919162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278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31168"/>
            <a:ext cx="1182052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916832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60485" y="2981703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79867" y="3514138"/>
            <a:ext cx="118061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92120" y="4567434"/>
            <a:ext cx="41322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80216" y="5654401"/>
            <a:ext cx="8879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92468" y="6175262"/>
            <a:ext cx="514369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85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143125"/>
            <a:ext cx="1180147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7" y="2045629"/>
            <a:ext cx="22283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7557" y="2566489"/>
            <a:ext cx="17760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4216" y="3098925"/>
            <a:ext cx="9396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0545" y="3631360"/>
            <a:ext cx="9396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49299" y="4152221"/>
            <a:ext cx="241910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671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340768"/>
            <a:ext cx="11849100" cy="3895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244506"/>
            <a:ext cx="9163050" cy="400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12024" y="1988840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64783" y="2509701"/>
            <a:ext cx="77928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36925" y="3562996"/>
            <a:ext cx="230714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88488" y="3597721"/>
            <a:ext cx="64218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91718" y="4627869"/>
            <a:ext cx="98885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34928" y="5148730"/>
            <a:ext cx="49734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58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925050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9701" y="1340768"/>
            <a:ext cx="1733550" cy="2114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3068960"/>
            <a:ext cx="9382125" cy="2457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60576" y="3716238"/>
            <a:ext cx="2352675" cy="2305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11424" y="2276872"/>
            <a:ext cx="47525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40216" y="4581128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522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287" y="1690687"/>
            <a:ext cx="911542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25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620688"/>
            <a:ext cx="3295650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787" y="1376362"/>
            <a:ext cx="11782425" cy="4105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52184" y="1231477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05481" y="1682889"/>
            <a:ext cx="60288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78300" y="3592712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15981" y="4044124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32943" y="4518686"/>
            <a:ext cx="53744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96598" y="4981673"/>
            <a:ext cx="84361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067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692696"/>
            <a:ext cx="3324225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887" y="1476375"/>
            <a:ext cx="11706225" cy="3905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1844824"/>
            <a:ext cx="40324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2024" y="2770799"/>
            <a:ext cx="5648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735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58645"/>
            <a:ext cx="10513168" cy="548272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3567958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7939" y="4204565"/>
            <a:ext cx="71774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02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844824"/>
            <a:ext cx="11725275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284984"/>
            <a:ext cx="8591550" cy="2771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84032" y="4005064"/>
            <a:ext cx="3024336" cy="2051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9976" y="2199730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1368" y="3172004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03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772816"/>
            <a:ext cx="11258550" cy="2209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4077072"/>
            <a:ext cx="2724150" cy="1990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162880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84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40768"/>
            <a:ext cx="11772900" cy="195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8112" y="3502496"/>
            <a:ext cx="4295775" cy="2590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2356254"/>
            <a:ext cx="41044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9936" y="2924943"/>
            <a:ext cx="432048" cy="330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5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6" y="1557536"/>
            <a:ext cx="11782425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2935" y="3068960"/>
            <a:ext cx="3286125" cy="2228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23036" y="1926144"/>
            <a:ext cx="432048" cy="388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24656" y="2400706"/>
            <a:ext cx="667088" cy="388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113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747837"/>
            <a:ext cx="1170622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5649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7153" y="261120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370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340768"/>
            <a:ext cx="10839450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988840"/>
            <a:ext cx="8277225" cy="1419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069" y="3465587"/>
            <a:ext cx="7810500" cy="1857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106" y="5380484"/>
            <a:ext cx="6496050" cy="1219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24900" y="3212976"/>
            <a:ext cx="2790825" cy="1952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608168" y="4869654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030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052736"/>
            <a:ext cx="8210550" cy="3219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4272186"/>
            <a:ext cx="3581400" cy="1952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64352" y="2446437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558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5" y="1343025"/>
            <a:ext cx="821055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645024"/>
            <a:ext cx="23042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9625" y="3502558"/>
            <a:ext cx="2952750" cy="203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232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16632"/>
            <a:ext cx="8229600" cy="3181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1890" y="3369518"/>
            <a:ext cx="7000875" cy="3371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3369518"/>
            <a:ext cx="21602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5920" y="3691173"/>
            <a:ext cx="4400550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903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681037"/>
            <a:ext cx="825817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5589240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895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2111077"/>
            <a:ext cx="10839450" cy="448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937" y="1322737"/>
            <a:ext cx="10848975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114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225" y="514350"/>
            <a:ext cx="7829550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357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4463" y="332656"/>
            <a:ext cx="7517881" cy="386633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9926" y="4293096"/>
            <a:ext cx="7028146" cy="229402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735960" y="1412776"/>
            <a:ext cx="3456384" cy="27862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11624" y="6021288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68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332656"/>
            <a:ext cx="7839075" cy="3181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645024"/>
            <a:ext cx="3571875" cy="295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00256" y="1684157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04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44824"/>
            <a:ext cx="7839075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6416" y="1844824"/>
            <a:ext cx="1881618" cy="302433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592" y="3789040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75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343662"/>
            <a:ext cx="9001000" cy="6469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708920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01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301080"/>
            <a:ext cx="108204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75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03201"/>
            <a:ext cx="10887075" cy="521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356992"/>
            <a:ext cx="466725" cy="3152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700" y="1124744"/>
            <a:ext cx="10839450" cy="81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623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39551"/>
            <a:ext cx="9067750" cy="5473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359029"/>
            <a:ext cx="466725" cy="3152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0168" y="658581"/>
            <a:ext cx="8971879" cy="67452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583832" y="2276872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83558" y="6084943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09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宽屏</PresentationFormat>
  <Paragraphs>0</Paragraphs>
  <Slides>53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56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2025-11-08T06:22:54Z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