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128962"/>
            <a:ext cx="57435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649072" cy="4679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340769"/>
            <a:ext cx="8136904" cy="5446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3645024"/>
            <a:ext cx="46101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04664"/>
            <a:ext cx="75723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08920"/>
            <a:ext cx="46196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416683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0574" y="1909817"/>
            <a:ext cx="226128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2689870"/>
            <a:ext cx="46101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262062"/>
            <a:ext cx="7734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1152128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44624"/>
            <a:ext cx="7380600" cy="3332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7" y="3390226"/>
            <a:ext cx="7416824" cy="342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3853" y="2204864"/>
            <a:ext cx="63017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1" y="1412776"/>
            <a:ext cx="82867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772816"/>
            <a:ext cx="368617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41" y="4236217"/>
            <a:ext cx="7791450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5683088"/>
            <a:ext cx="244827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3461" y="1772816"/>
            <a:ext cx="3657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2008"/>
            <a:ext cx="6987900" cy="67413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988840"/>
            <a:ext cx="26193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268760"/>
            <a:ext cx="100811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9905" y="3789484"/>
            <a:ext cx="1008112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471737"/>
            <a:ext cx="77724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140968"/>
            <a:ext cx="63017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3625" y="3870174"/>
            <a:ext cx="630179" cy="420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914555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919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31" y="1387068"/>
            <a:ext cx="117348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6699" y="5157192"/>
            <a:ext cx="563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4917" y="5157192"/>
            <a:ext cx="563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21610"/>
            <a:ext cx="7877175" cy="98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5642645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392" y="2708920"/>
            <a:ext cx="21431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4935"/>
            <a:ext cx="117729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47" y="3078198"/>
            <a:ext cx="92773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269090"/>
            <a:ext cx="563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6590" y="1708928"/>
            <a:ext cx="7219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0145" y="2160341"/>
            <a:ext cx="3582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7563" y="2565455"/>
            <a:ext cx="6247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5239" y="5216059"/>
            <a:ext cx="29360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42" y="5784676"/>
            <a:ext cx="10067925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6473820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201575"/>
            <a:ext cx="2581275" cy="257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312" y="3774552"/>
            <a:ext cx="22669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95475"/>
            <a:ext cx="117062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4038" y="40709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5699" y="41056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734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252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463" y="3501008"/>
            <a:ext cx="2305050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9463" y="3624227"/>
            <a:ext cx="226695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1500597"/>
            <a:ext cx="61206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6412" y="1998299"/>
            <a:ext cx="17919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4611" y="2380263"/>
            <a:ext cx="5254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63946" y="2877974"/>
            <a:ext cx="8245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