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2780928"/>
            <a:ext cx="732472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8909556" cy="60483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57332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95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1822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9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5918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530120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24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536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70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65847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0050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88296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64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1562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328498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815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772775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328498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228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97046"/>
            <a:ext cx="9408924" cy="5974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27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013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14096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414908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515719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52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7447" y="116632"/>
            <a:ext cx="9100065" cy="4626424"/>
            <a:chOff x="1127447" y="116632"/>
            <a:chExt cx="9100065" cy="46264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7" y="116632"/>
              <a:ext cx="9100065" cy="396044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82452" y="4153368"/>
              <a:ext cx="7005836" cy="589688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752" y="4725144"/>
            <a:ext cx="4081254" cy="208823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24192" y="256490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32304" y="335699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45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27132"/>
            <a:ext cx="9199264" cy="58308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544735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436510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6093296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29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2025-11-08T06:11:54Z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