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062287"/>
            <a:ext cx="91440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995362"/>
            <a:ext cx="72009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88640"/>
            <a:ext cx="7500317" cy="659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704975"/>
            <a:ext cx="78295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785937"/>
            <a:ext cx="82200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004887"/>
            <a:ext cx="77724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685800"/>
            <a:ext cx="79438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904875"/>
            <a:ext cx="79724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7787"/>
            <a:ext cx="109537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41168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645024"/>
            <a:ext cx="95059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268760"/>
            <a:ext cx="25050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715" y="1340768"/>
            <a:ext cx="1097280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365104"/>
            <a:ext cx="28765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066925"/>
            <a:ext cx="104108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047894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3356" y="2765525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7852" y="4154487"/>
            <a:ext cx="601883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6019" y="4154487"/>
            <a:ext cx="931989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721995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21643"/>
            <a:ext cx="10839450" cy="5419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4797152"/>
            <a:ext cx="792088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2810" y="6139815"/>
            <a:ext cx="94700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83882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124744"/>
            <a:ext cx="5791200" cy="418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2907" y="5445224"/>
            <a:ext cx="5219700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577215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268760"/>
            <a:ext cx="57626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340768"/>
            <a:ext cx="119729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149" y="2020019"/>
            <a:ext cx="82677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2025-11-08T07:34:53Z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