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17" t="-1" b="-543"/>
          <a:stretch/>
        </p:blipFill>
        <p:spPr>
          <a:xfrm>
            <a:off x="479376" y="2132856"/>
            <a:ext cx="11271964" cy="2173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1003935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97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9822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8112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8052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88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6489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852936"/>
            <a:ext cx="720090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1003935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0486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0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555"/>
            <a:ext cx="8923138" cy="39939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103130"/>
            <a:ext cx="7419230" cy="27325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3592" y="3284984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8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774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010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9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412776"/>
            <a:ext cx="10696947" cy="3859882"/>
            <a:chOff x="1199456" y="980728"/>
            <a:chExt cx="10696947" cy="3859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980728"/>
              <a:ext cx="10677525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3068960"/>
              <a:ext cx="10048875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992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807696" cy="27941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830782"/>
            <a:ext cx="65341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7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393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429000"/>
            <a:ext cx="6010472" cy="33690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9496" y="3452330"/>
            <a:ext cx="9865096" cy="3405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393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05273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50100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805264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77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