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162175"/>
            <a:ext cx="82581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060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84984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170029"/>
            <a:ext cx="741682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65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680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9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8801519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79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03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60212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9630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8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8891042" cy="660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3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8688436" cy="3832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920" t="5925" r="6128" b="994"/>
          <a:stretch/>
        </p:blipFill>
        <p:spPr>
          <a:xfrm>
            <a:off x="4727848" y="3645024"/>
            <a:ext cx="4515441" cy="312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9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056" b="-2733"/>
          <a:stretch/>
        </p:blipFill>
        <p:spPr>
          <a:xfrm>
            <a:off x="3215680" y="1628800"/>
            <a:ext cx="3586434" cy="4315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96752"/>
            <a:ext cx="33051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14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1070610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24944"/>
            <a:ext cx="9355186" cy="370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9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2298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16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9078936" cy="6669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60212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7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