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3019425"/>
            <a:ext cx="104394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88582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96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4997"/>
            <a:ext cx="107537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60212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47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583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0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340768"/>
            <a:ext cx="106394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77072"/>
            <a:ext cx="101917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5949280"/>
            <a:ext cx="101917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0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155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34888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80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8612534" cy="43709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717032"/>
            <a:ext cx="45053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56769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81128"/>
            <a:ext cx="853440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17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0584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1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83912"/>
            <a:ext cx="9073008" cy="587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39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7289"/>
            <a:ext cx="7920878" cy="3266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429000"/>
            <a:ext cx="87725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5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680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01588"/>
            <a:ext cx="8950572" cy="662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0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203"/>
            <a:ext cx="8876270" cy="6856797"/>
            <a:chOff x="1127448" y="3108"/>
            <a:chExt cx="10178033" cy="89694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3108"/>
              <a:ext cx="10106025" cy="473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743450"/>
              <a:ext cx="10010775" cy="4229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774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833" b="2502"/>
          <a:stretch/>
        </p:blipFill>
        <p:spPr>
          <a:xfrm>
            <a:off x="1415480" y="933080"/>
            <a:ext cx="10075002" cy="592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4005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338262"/>
            <a:ext cx="101441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95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908720"/>
            <a:ext cx="9615784" cy="4446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013176"/>
            <a:ext cx="74104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069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156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33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71151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34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863"/>
            <a:ext cx="9074298" cy="3089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131" b="1945"/>
          <a:stretch/>
        </p:blipFill>
        <p:spPr>
          <a:xfrm>
            <a:off x="1487488" y="3140968"/>
            <a:ext cx="8730894" cy="35935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53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43472" y="1052736"/>
            <a:ext cx="10130408" cy="5241379"/>
            <a:chOff x="1055440" y="1052736"/>
            <a:chExt cx="10130408" cy="524137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1052736"/>
              <a:ext cx="10058400" cy="2581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789040"/>
              <a:ext cx="9534525" cy="250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232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8949592" cy="6453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42900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9492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79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584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51571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91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